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>
        <p:scale>
          <a:sx n="100" d="100"/>
          <a:sy n="100" d="100"/>
        </p:scale>
        <p:origin x="12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3947C-DB7B-428C-835E-10CA46BF0D1E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79BD-77A1-421A-9E1B-7544BF4A34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6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76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90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15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85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16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1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4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88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0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411"/>
            <a:ext cx="1464204" cy="989873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AD38-C356-40DB-B17C-ED1EEC6B637F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0E0BF7C-0985-4EA4-B494-BD5D39B2C9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7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894836" y="405407"/>
            <a:ext cx="376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Poppins" panose="00000500000000000000" pitchFamily="2" charset="0"/>
                <a:cs typeface="Poppins" panose="00000500000000000000" pitchFamily="2" charset="0"/>
              </a:rPr>
              <a:t>CATÁLOGO TÉCNICO DO PRODUTO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11862" y="1084423"/>
            <a:ext cx="6858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TL6BLPTBXXX - Cabo de Rede Cat.6 CAPA SIMPLES F/UTP 4PX23AWG - INSTRUFIBER</a:t>
            </a:r>
          </a:p>
          <a:p>
            <a:pPr algn="ctr"/>
            <a:endParaRPr lang="pt-BR" sz="1000" b="1" cap="all" dirty="0"/>
          </a:p>
        </p:txBody>
      </p:sp>
      <p:cxnSp>
        <p:nvCxnSpPr>
          <p:cNvPr id="17" name="Conector reto 16"/>
          <p:cNvCxnSpPr>
            <a:cxnSpLocks/>
          </p:cNvCxnSpPr>
          <p:nvPr/>
        </p:nvCxnSpPr>
        <p:spPr>
          <a:xfrm>
            <a:off x="0" y="1488553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spaço Reservado para Texto 12"/>
          <p:cNvSpPr txBox="1">
            <a:spLocks/>
          </p:cNvSpPr>
          <p:nvPr/>
        </p:nvSpPr>
        <p:spPr>
          <a:xfrm>
            <a:off x="220214" y="1557932"/>
            <a:ext cx="3257552" cy="36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b="1" dirty="0">
                <a:solidFill>
                  <a:srgbClr val="C00000"/>
                </a:solidFill>
                <a:latin typeface="+mj-lt"/>
              </a:rPr>
              <a:t>DESCRIÇÃO DO PRODUTO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1862" y="8425713"/>
            <a:ext cx="1706760" cy="1503363"/>
          </a:xfrm>
          <a:prstGeom prst="rect">
            <a:avLst/>
          </a:prstGeom>
        </p:spPr>
      </p:pic>
      <p:sp>
        <p:nvSpPr>
          <p:cNvPr id="10" name="AutoShape 2" descr="data:image/png;base64,iVBORw0KGgoAAAANSUhEUgAAAf8AAAF0CAYAAAAthjClAAAgAElEQVR4Aey925tV1ZX3339F5PD+A21hyP3PAg23HExr34SAJo39PES0+436qEinOyLiqbuhQCGJCvGQRI5qC+GgUVSgRKKCHIJKFRrEyFGF12DfzN/zmcV3Mfastfbea9euql27xsV8xjytuQ61a33GGHOsOf/u6NGPQ5Z6esLRgtTT2xvyUm9vb4jp2LFwrIH0ySefhEbTp59+GorS8eN/CUXps+PHQ5pOHP8snDhxOX3++YlQJv318xOhKH3xxeehKJ08+dfQePoinDyZn06dOhmK0unTp0OZdOb06XDmzOV09szpUJHOnglnG0znzp0NxelcOHeusfTll1+GRtJXX30Vyqavv/46NJrOnz8fGkoXLoTzFy6ECw2k//f/vgnNSt98802w6W/ffBOaki5eDBdt+vbbcHGQ0rf/+23w5M9gtP0G/i4DP0pAAfipzwM/dQ7/PiWhCPzUF4Gf+sbBj9KQD37qi8BPfRnw09fhX10haBT8HNcQ+FEYHP5NUwZG20vf79cVHX4DDv9LXgC3/Iu9AQ5/h3+Rp8Ba/eSbYvUzjrX6yQ+S1c+4DkN/BqPxN+Dwd/jX9AQ4/B3+Dn8H5GgEZDvfs8Pf4e/wN/EBZef76e9u/8vz/m75u5LQzsBsp3tz+Dv8Hf4O/4YDAN3t77BvJyCOpntx+Dv8Hf4Of4e/R/x77MMo+w04/B3+Dn+Hv8N/lL34R5OF6/ea751y+Dv8Hf4Of4e/w98t/1H2G6gJ/yuu+E4gjRnTemnsmCtCURozZkwYSBo7ZkxoWho7JoxtoTRu7JhQOo0bG8aNhjR+bBhXMo0fPyY0nsaG8ePbJY0L48ePvPR//s+44MmfQTv8Bsp4OWrCnwV+gL8v8lN9xT9f5KexVf6KV/dj5b/GVvfjuEZW9+OY0RDtj7JR9Ole2XoP+Mt3qZZ5CXtff4YD/Q2guJQdw+Hvbn93+48yt7/Dv3Kp4LIvTe/vsG6134DD36z1X7SuP/Xpuv6UfYU/X+HPLf/ya/675e8gbDUQjsbrcfg7/LP1/n1tf9/Yp2jTH7f83fIfjYBs53t2+Dv8Hf6X4gR8zr94xz+Hv8O/nUE4Gu/N4V8A/0mdneEPf9iSbfE7ELf/5EmdYdu2rf22+/WAPw/4a2SZ3+HY1W80wX/Dhg3hhhuuD/ffvzAc++RY7gZB9cDi4MGDYcqUKXHr6nr6j9Q+3Oc/3zwnpu7ut2sGkdH/e9+bWLPfSH0eI+W6hxT+P5z5w/DrJ56se0vf/166NLz2+o5w7NixivTJJ5+ERtOnBvZp3s75twL8H3v8sbBr965+2/uO5C19H33kkfDpp5/EF+LZsw7/doL/0aM9uZ8gLlmyJPtSgDyKBOmG668Pu3burrmr381z5mSfA65fty7r39vTG+684/asjU8G169fHy5evBjuX7iwop42oM6OfGfOnAk333x5TPKCPG2An34HDh4Id955RwZ/2lAIGIsXJ4l23kV5L/xlXV1h9erVuW0CpsZBSdi4YUPsW60t7zzUcQ0ay0quQccwPtClHZleW7V2+upYjue++f9lbMDP+Sn/4w3XZ+ez12Hz9OWYV7Zvz/rqGl0OXTwIf5Oyz7vhaP+y8J85c2Z44sknK8CPIsCPp9GUAt+WWw3+s2+cFZ555um2gj/f/R8+fMjh//XXDW/uM1Is/y1btoYp3782fPHFyQj/J596KgL/5MmTgaC/nTt3hokTvxuAeD2b+6AECP6nTp0KU6Zcm5Xj8WZLX/oK9unWvsAeiKsesAn43d3dEYpqoy95wA+gpQzopcmx1KlsJbAE5LZOec4v2FMHCHkZA9BqbTq+lmQ863XAIrfXw/uTdgG4WruUEcGecwN5KRaAXNfDtTM2Ze5HebVLVntu6uNycBWBYYP/nj3vhKuvvjosXHR/thjQ1KlTw5539kbYd3ZendWzWJCUALwBHR1XxrbOzs7w8qbNmSJw1913hbvvuStQT/rpLXPDkq6urJ0f4po1a8PUaVPD5s2bw49mzcwW/KHujTffzNz81vI/8ucjYdasWdkCQNOmTQvvvfdebrT/zl07w/Rp07LFfhY/uDhYt/++fe+H2bNmZe3z5s0Lee7/yZMmVSzyIyUAb8BVEzpi2+TJk8Irr2wP8gRQfvzxxyvad3fvDg899FA21owZM8KBAx9k8/zXTJ4Unn32mYBkUaGrJkwIK1asCAr+O3DgQLjxxtnZAj+33XZb9pnfwUOHwjWTJwfqWADoueeeCytWrgzXzZjR13/c2HDTTTfG5w/w0wV/Dh8+HF57/bVw7TWTK5QBW0cf2v/1X26Lx//2d78Nr7/+Wvjxj2/KxvvBD2aEvX/aG/q+//fv/AuVgwsXwvkLxfP6RcF+1Jd1+wN8wI8CoHUAAD3At9H+C++7L3QtXVoa/queWhWt/gqlwcB/ypTvB0AuiEtizU+cODHCXHVIQLh9+/ZYL0XAWv5dXV0Z+OlfC0yAsuzLlf5FbvNqbem1cG4LdtpRUACu7YvyIUu9Vrs9jjxjCfrVLP8i+HOfXGM6rpdr/7aa9YzK/j45b1Msf+AP1IG/3PrksfZVTi3/lzdtCigF7+zdG4GCRBFQGfhT3nupfdOmzVEJ4AeoBPCfWrUq7NjxRpSy/Jcu6wqzZs3MhT/1DyxenH3uxw9/0qTO8NGRD8OJE59lCbBf1dERLY7PP+9b4Gf+/PkR9JrzB/zLH3sszv8D/QcfejDce+/8fgrAF198HlLLn5cTSsEHB/ZH4CNRBFQG/jNmTM+UARQBgH7rrbdmdSgCfeUvogIA9EkoBAAf2FN+4cUXYxnwowycPt33Wd/Djzwc/m3BglgG/kCfOrWjALy9Z084c/p0OHPmdIT/ypUrw9kzp2NKLX8Lel5aJFsH/Dnm0UcfyRQEQP+73/3uEuzPhl/+6pdRGXD4nw+F4D9/PoJ/qOB/++0/C9bdv2/f/kyBsPBft25dwEqvgPg33+SWreWPu18KgFYIXLhwYXT54/ZH0VA9kOF/FmgjZc1b+GOxqk/enL+UAx1T6wVcFm6yvPn9p2NXa0v7UgbkssrVjtXPOCojeScKALXa7XHkAT7Pi7w8A9TZczB2EfztudOxvTw0CoD+9mWed1Phf/DgoQz2zO+jEBTBf+7cuQHLXyBHYtnfv2hRrAP+yqsPHoDn16yN7SgFEzquDABF0JfEEzCho6Mf/PEGUJ8G/GH9r1u3PgM/SgBQx5IX+JEff/RRBn+8AigHagf+Rz/+ONYhrQcgD/633jovYPnL0kcCeIBOHvhvfGFj1t7T0xPhj/WvY7q7d0e4nzx5Gf4vvPhCVARk7QN7rPnut9+OngDqBfdjxz4J371qQkAK/uTVLin4A/5/+ZfbBgz/v/zl0wz+6Qp/eAKuumqCW/4AvloaIsvfzv3PmfNPgTIWP54AvAAp/HHfA39c+gA7xgLs2h1w7ZOXYmDhTx7AaxqAPtR1dS3NFACBmvl8KQAAC9CrTZK6vHq1c12KC6Cu1gsTq1qWca2+stQFU9s/bQO03AuwVn+sdykNgiovdlnkjJcHYvW10p67qJ7zcg06pz3G5jlnmnjG6pN3TWpzWfs3NtBnxPMvO0ZT4S/QI3H5V4M/0wK0p2nuT+dm8E/d/JRx//NDRjFY9MCiCP69e/9U4fZnvX/W9de8v9z+a9etC+RT+N8z/56wbPnyCvjj4sfSF9wl5fbHoiha+3/Xrp014T99+vTMfW/X/Zdln04DAHz6yTNAGQufOgv/V159pQL+r776amb96zzpuv5Y94K/gI989Y+vVrj9sdpx/Q/U8udFo/TnI3+ucPtrOsEt/6GF/9q1wPryHgNAXi5+yfvu+0VAAajH8gf0AP+D/R9E6APcFO4qY/lbxQD4f3DgQMDdj+Uf07eXP88DWFj8koK6JFCiTeVUlrX8U/hzvEBoAchvGnhz7vRFnNeGRc88PW3AnTHteHYM6qWA1LLsa7VrXO6Le+F9qroiWQvutdqLxvX65igGPP+yz3LY4J9n+fMjVMLyT+F/+NChbCqgb0rgTxH+d99zd6YIYP1j+efBf7Atf2vt23y9lr8semSj8C9j+VvQ58GfGIAXX3wpc/tj+VeD/zt734lWu8CO/J//eSmLA5Db37b/+89/Hv7z0Ucztz+WPwqAw39o4S/AV5PW4m/2nH8e/DlHHvzlyq81559CX+Wyc/4p/PNesvymbeCc7VOtzfarlscFD6jpU2tOv1Y7Y3BPKAn1gJ/+teBeq73avXnbwBWAloa/YC/vQDrnz48Q2Ns5/xT+9CEIkIA+5vvl5scbwDy/yngE8uCPJ6DeOX9c/GXn/LH4H3vssQqrHyUA+MvNT56UzvkDfNz+suwbhT9z/L09PXXN+WPxE9SHEpAHf6YEsP7l9r/uuhkV8Mc9/847ezIrnpccdQBfgOcYBQHmwf9f//Vf4jy/3P8oAg7/GuAfgjl/gvuw9K0ywLw/8//UNTPany8EAP2uXZc/FbzzjjviJ36rVxMMePkTPQBOEJ8s+2rR/oJ9KqtF++dZ3ha8RaAC/HnH0r9aW954eAPSsfASAHX6cz2AW18f8F5EMagn2p/j6WePz7uGtK4a3Dl/I/BJz+HlxpWARp7/kFn+wF4ufgUGEvXPPL7qsfb5IZHyLH/qCfyjP3P/gj1ufxQCbe+LJ6AI/s2M9kdBIC5A7v/p06eFbdu35cIf2MvtTmAgCgBR/0Be9fcuuDebz28U/gsWLMi+EEij/Y/19mbR/Lj+ieQH7kXwpw0FgL5A/ec//7cK+OMJkJtewFeAH/U6phr8cfsT4a9x8AQ4/Icf/kT4A387FYDLX5/6oQA08p1/3pw/dYAf61+BfRH4Fy/G32b6nT+Wu4AOyFEAdBx5O5+vfqks850/imy1lytgpj1NALxaWxHsOB/H2vFw+VOvY2S50weQp1MNRe26Fzu28rxfNX4q6VPUXo9ylI7n5cZBn/fs+Pvk1Veraxj+2uK3t7e3b6GfZPEeWfi1JD+oRpPgnyc1358n0zl/yu2wsQ9Wfzrnr8A/K627v568LH8i/kma88+kmcPn5VImyeLPl/6pX2HQ3xAF/FnLPy9vA/7IC+4DlprrlzRz/inIB1qu9oJUW1lLWceNBoniIa/EaLjfVrxHh79Z8S8P+qpz+Bfv4JenDDj8vwpffVWcGlnZT8cUwr1apP8QuP3zQJ9XN1rgjwWfWtetCIHhuCa8EngahuPcfs4+D4LD3+Hvlr9v7BOqLfDTyCI/edBX3WiBvz7Ls653B0/fugB4RfxZNNeNX/Z5OvxHOfz1yR/SuvnTfJ51X63OLf9iqx+PgKz4RqRb/gVTBXL3Sw6z27/sy9j7Dy8MR9vzHxT4X3HFdwJJQXmtJBXglycJ+BtIUhBfU+TYMVlQn4L7hlOm3/nXVR43NgvKU3BeW8rxY8O4kmn8+DGh8XT523obXDcy8+OywDsF4I0EyYvTkz+DdvgNlFF6PODv+PG46E87BPy55X85QPDLL78MjaRqc/tFbY1Y/DrGLX+3/Mu8sL2vexTyfgODYvkf7emJlr+i+1Pp0f596/7bRX3SvL7tz5N2YZ/y+b5lfS30lU9d/bZczcWf1+Zuf3f7a44/laNlzj/vhet1DuJW+Q04/H3OP1vq18I+zecBvlqdw9/hn0JfZYe/A7BVADiar8Ph7/B3+Hu0v0f7lwwOHM3Q8HtvD+XN4e/wd/g7/B3+Dn//9O5/2wPq9SpnIxr+7OaXt5Z/uvofa/qzlC+b/CDzVvejTgv65Ml2XeRH8/3I1NVvy9Vc/Hlt7vZ3t7/c/KkcDrc/i+2wlr1d5reRVf7acWU61iNg0R0Sy+7Wggf9h/M7ff0tWUSp1rVWax/Kv2XZa87baKnavTTSNqTw/+HMH/b7/G/mzJlxK99aS/ra9hTu1cqv79gRt/JFAv6nVq1y+J/MD/qzsE/zeYCvVufwHx3wZ91+1u/XZ4bk87b2tQoA8Fd/Putjkx4t7Zuu18/mPWzxS5/0E8ApU67NjovbAN9weZ1/1vYX3NkjQ9DnJUxSG7v82XX+OYf6qo+VbBDU3d0dV6fj5ZkmNsARTNWG0lFrNTveYepvpQVc0dr7evFXa6eNzYI0Nnmuk2OBPudnMSLqNZ76ppK+HKNNgdS/jOR4jZv3bNJ9CuhLP86pZ6K/pc6bPneOUV/1sZJ7raXs8EzSa+G8dhzyupdU0rfomu0zsMdxn1yX/Vuk52tGmXOWHafhT/2A/6+feLJvXX/W9z92LPz30qWhs/PqYOFeK18N9rXaiqx+t/zd8m/kMz+OKfqcr1q9PttrRLbSp37A3u7kp537LOzTvLX8LfwBuGAvZUASpcDCXvXIU6dOxePWr1+fbed785w5GcR5AQNsIM4GPrzMyQN+zk+7BTzKQFqn/hMnTox905cmkNFa9YxvgcbLnxdtmZX+OAalQccAA7tXAO+5enflYwxAI9hz7Vyv4EKb7odrZ2zKXLPyapfk+eh+VVdNco480FJvn5XGKKrv+1v2eSe4Nq6XY7g3rpd2jYFknLRO/fO8F+l1cm06B8dxTo7j72PPkz4rnrn+XkXXXHSPGlfHq9xsyTWXHbOp8Af0LAL02us7Ajv24QmYOnVqrNvzzt5w8OChWKeFgmjL28L3yadWhY6OKzPPAlv28odiWgCLX8czBcA2sVIC8ARM6Lgy7u7HAj9dy5bluv/d7e9r+xcpB9UgX9TWCPR1TKvAf9++/RG6dtc+QD/l+9cGtvdNoa9yEfzvvOP2sOqpVZk1bwG/ft26ANBtnfIcE9u0st/Fi6H3k2MR7OzEV2T5221+LfyL8oyDYkC7fWkCHl7URaCkLy/aPPjZcZQHHBbs1Oe5gQGTAF6rXWNLci16+QMhrp3zajz6pUDTsUiO5xptXbV8ClX1LQIgY+c9ryIrmuvOg7zOk0rG4dxpfdF12n70Sc+FMsXzUz/aNX7RNdOep/hojFrt6teo1N+/zPFNhT9wt/An//s1z2eeAJQBtuqVNwBPgeb5tYXvoUN9Y0gp4IfM9r1IlAJc/uRJwH/psq4I/82bN0fws70vygBb906bNjVXAXD4O/wd/t9UAB0rH8tfUJfEE0Cbyqksgj9WP5DXNr2UpQwgrdsfRQFPAQpApjQY+F+8eDHCSRY/L2OAIpc+HgDGQzkogn1azxhYgRb+eaBOX6ZADOXAwiHtY8uAPHVXc3wKQ95neoHXarfjk7dwkrsc2NhzVIO/PTfjFcGXMdLEuXU9RYDjfnQcfzd7DHnq9Ix0LfU+X92/teh1LivtOXW9nCPvWatdkuuz3oH0mulXdO8ag+vLuwa1D1Ryr2XHaCr8ATjWPHDH8leeMt6Ajo6/z8AvBYA/NsnCH6tfwFd7ngT8eAWAPVKKgNz+a9etiwpAGvTn8Hf4O/z7w9+6/AV56lSPZH5fsQB4BJYuWRKkAFi3P3lc+4I68/yUt23d2s/iRxmgDZc/Vj9Kw99y4L9hw4ZcuKMU8IJOAV+trJexhT+Wm4BhYaKXqpQDvcQBLecFIKoDnAIX7yyNBxwoMxZ1ymts9bVSbciiernIkbZ/mtd1WGnvMe+a0jFUThULW1/N+qUf98Ez0/PSsZIoLLSrXI/U3zLtW3Sd6odiRlI5TwL9eq6Hc9lnS94ex/3a5513roHUcb6yxw8I/nK/SwJwrH/BH0tfkMcDkBcPwI+BJPiTf3nT5my6AOsei5/6TdQbtz9r+tMO7NMAQID/7rvvxvX9Hf4nK6L/qwX35bV5wF/7B/zVsvyZDsCKRylYu3ZdnCJgSmD/vv258MfS71q6tAL0QH7hwvsq6uTupz+xAPVY/inUG7H8BQwLf708gXdq/ebVYa0CB9r08i96wVNPH86RZ23yftMLvFa7rhPg5/VVu5WMzTlsnc3Xard9i6BKfS34Mw4g1LOw45LXc5AClbbnlfW3TNuKrpN+9u+RHmfLjFGkqKT9qt1728E/DfgT6PPgX6/lzx/fJoCPcsGnfZ2dnRUeASx9wd8t/8qo/zTC35bzAF+tzuHf/vAfjDn/PPgDdwHfSnkFUBCqzfmn4Fe57Jy/gJEHf17q9mUt8Ms1bV/69eatRVtrTr9WO+cU+K07utq11IJ7rXY7dhFUqa8GQI1BH5QrlVOZKl5pe1rW3zKtL7pO+lc7v8aBQyhX9Sgite7d/p40fjMlf7+y4w3I8i8DfxSCdM6fqYG8OX/V8fCBPtMAzPUjUQakHGDtC/4+5+/wP3dpgR9kkVu/Vn1RUF+1egXvNSJbJeAPi76Z0f649wG6Pv3DpU8ZuONBwMoX/OmL5U8fEvmiaH/BPpVF0f6ANG+6QC9jxgHqKbQsgMgDjHpfrgA57c855GJGEQAqctXzPsNFLJDXaheU0muudn3V4M54jcAjPV8eAHnOum/1t89WdVbyXLgejrX1jJN3z/pb2r5Fef4OnL8eoPM3TP+ORePm3bvtyzjp/dj2geYb+fsNKfzzov1fuxTAJ7c/ZRb80VQCUsoA4NdXAMi777k7gz+uf4/2v6wAWEs/zVez8vPa3PJvf8sf+Df6nX/enD9gB/SAXMF9lKm3gYC0oQwoNoB28ljyOs5+559C35bLfOdvo/2BDWDhBaokKx+pOiurQQGw0G77AwcLHCCGAkAfZAqGau3Ay46tfB4YBRX6AHmVrbReCeqL4KzzWGmv2wJQyk7es9CztdeQ5vmbMJ49V9FxKE301Rj2GOW5TvqpbCWKlxQqq5BZBU1jF0l773l9arXnHVOmjvsp05++DcNfu/v5rn6+qx//4I2mc+fOhuJ0eYtea9XXk69l4Re1V7Pwi9oasfh1TCtZ/gryKyMFfklZ8wOWScCfhXwz8igKRd/5l32JjvT+gDG1zkfSPQFsQN3K11xGkWjkPhz+vra/r+3va/v72v51ru2vFf4aedm20zGDbZUOxbPCW4EHYyjOVfYcqWel7PH19Hf4O/wd/g5/h3+d8B/pFm89UKjVZyRYzbXugfZW/lviVeH66rmPRvs4/B3+Dn+Hv8O/Tvhr+qDRF64fV7k6oj+P4XseDn+Hv8Pf4e/wd/gPqpXpkB8+yBc9e4e/w9/h7/B3+Dv8Hf7/23qALgJ3M+od/g5/h7/Dv6Xhr8/3kFoDwH4ZwFoAtk/s98mxuG6/Pv/Thjxy2ytwT+WyshkvXx9jdMG21f7eDn+Hv8Pf4d9S8AfeFu7KF8E/q08+9SNgigTY+YZeC/fY+rLQV/9We5H79bgiUfY34PB3+Dv8Hf4Nw58lfvt24RsbN/C5/fafZbv57dy5M27va9cAUJ2+8UcK7pJl4I8nIOufwB/ga1c/wA/0WdMfq18Qb1SWfdF6f4dzq/0GHP4Of4e/w78h+LO6H6vxsVOfAM8uflIABHq1IVWXwp+le4F4muySvrSlbn9W9rPHAHYt82stfBQBrdDHYj2NQl/HtdqL3K/HlYuyvwGHv8Pf4e/wbwj+7Oon0AvwKARs4YsU6NVWDf6y+pHA3JaVz4O/2qK8eDHs7u5TIj64BPiurq64Kp8UAcrkWamPb6nPnDnTkCJQ9kXr/R3OrfYbcPg7/B3+Dv+G4L9kyZKApW/hTp5tewH/cMD/4sWL4c47WCBlVQXU5e7XWv5Y8EwFoAzImi8jW+1F7tfjykXZ34DD3+Hv8Hf4NwT/Wpa/tvy1ygFTBCgHqdvfWvADsfyBP5v6dHUtrYA6Vj7z/5r7B/QoBOlXAPUqAGVftN7f4dxqvwGHv8Pf4e/wbwj+teb8gX4aE0BwYC34W0XA5vPc/nfecXvcCVBu/95PjsVz4v4XyK2FjwIg4FNPLID6lZGt9iL363HlouxvwOHv8Hf4O/wbgj9wrxbtT7tc/8QBoAgwTZAH/7IBfygRbPdLwN/Nc+ZkQX+cQwF/wBw3P0GAdm4f4KNIsC0r1n8Z6Ktv2Ret93c4t9pvwOHv8Hf4O/wbhr916debty7/vE/9rLVfKp986idQD4ZstRe5X48rF2V/Aw5/h7/D3+Hv8PflfX15X1/et+Zv4O+OHv04ZKmnJxzNSVdc8Z3Q09ubm3p7e0NMx46FYw2kTz75JDSaPjWwT/PHj/8lFKXPjh8PaTpx/LNw4sTl9PnnJ0KZ9NfPT4Si9MUXn4eidPLkX0Pj6YsM9idPVuZPnToZitLp06dDmXTm9Olw5szldPbM6VCRzp4JZxtM586dDcXpXDh3CeZl5ZdffhkaSV999VUom77++uvQaDp//nxoKF24EM5fuFAT9Bdy+uC2r9eyr9XPLX+3Ustaqd6/+b8Zt/yNMlAEfupT8FN2+BcrBA7/6gpBo+DnuIbAj8Lg8G9ofj9v2sBh1HwY+TMd2mfq8Hf4Z56AIquf+jJWP30d/g7/Ig+AW/5D+5J3qPrzzvsNOPwd/g5/n/OvORUwnG5/ovrZua9r6dLclf+yoMAaAX+s7Mf3/nmWfNm6vJdpI3UHDx4M/3zznJi6u9+uOedK/+99b2LNfo1cC8cwFcfXEP94w/VxJcRGx+E4njXPfCBjtNrzGci9tNqxDn+Hv8Pf4d8Q/PlsD6UgTVriV/VHj/bEeAEWBeKY1PLnMz/gLogD+4UL74vlbVu3ZtCnnqR+6Wd+fL4XF/eREpAE8WkbXz770+d+HEMCUigAWgFQ9XwOyHoAqXKQvsjpx8vUJgBKP8YG2GoDikCWNsBP/BJl9adefVNJX455Zfv2hqHKvafjUuYalnV1ZWNzncBX97pxw4Z4jTqWey6CO2Nxz7pPjZEnGdc+P6t45D0flCRdg5WMwfgDfT5519iOdTy7svflAX+Xgv98zt/n/AkQLBvsR/92nPPn23sAb939KAADgT+w1+Y+bOojpUAb+lhl4G8XLwa++Y9L+6IAGPgDddbzpy5d3Idv/Wlj4x/AaGFPHYqAXSeAMaq9NAE04AOcslwtBIEbkLrnkTgAACAASURBVGUMQKWxODfHUubFrLzaJQEuYFa5lqz1kk9hq/GAMoky5wSu1jvB9XGsVRB0bNE1ptfCGNTZMcjrPHnPhzaBXuezsujcto/n+35jZZ+Dw9/hXzMGwOf8R9ecP9AH/hb85AcK/yLLX4v8yAsQpSx+SQN/7ehnFQKbZ9U/oGHrlAf+2hpYddVemoBZcM/rx3kENSQARDkApOpfDf614KcxJFPgqh7Jtdjz5ln+XFsKaDtGXp5xGDttS69F3oS0n8p5z6fW/ddq19ijXaZ/i3qeh8Pf4e/wN58FjnbLX2v4y8K3CsBA4Q/Use7tnD8eAIB86tSpbAqgFvwBEZa14G0lVj2Wfwp4+lBHW72WfwrTvBcqQBMY5RmgDmipPy9mlAKVrZS1TB15eRlsH8ZijDTZc3BujrXnAfQ8J+sNqAVoe17luR95Dapdi66/SFnKez6MV83yt89H1+Oyv7fK4e9z/j7n73P+Dc35C/Ka+2dp3Vpuf8UBXJZ9c+5Fc/4Vlv0330TYpzECWR9Z/JLG8gdoANdCX3ksdZLKkgAfyOg4ysQNoHgwHkCxljJl+vNSBZ4WtIIPY9HHTgOozcoU2pR1TvpRttC2x6Z5+qZ1lBmPNhQAKSN5/Wiz587rk9Zxj3n3n3ctAF7XwnMrUgR0jiJlQsoG/co8H4072mTe36LWM3DL3y1/t/zd8u/n4pcHgPX8pRg0w/LP4H4J/o1Y/sBFEBfckdRrox9bL9DbY5g60BbAAIqXJ7DKAzkgAqq2jTqgWA+0a8GrVrt9idd6ycsDkAdrxuG6uU87Zq18GfjbsXg2eA1Itt7muU7Gt3VpvszzSY8dLeVav4u85+Dwd/g7/B3+GeAFeuScOf8U1q5dl7UNBvxRBsrO+efBnzoseQt98gK/QJ+2U857MaZ1FkBSBuoBP+PYY9Nx62m3x9TzkrduensseRQYxkBJSNuKyo3Cn/F4RpzPKk72PA7/+n5/9pnl5ev5XaTHOfwd/g5/h38EPda+4M+cP65/WzdY8C+K9r/zjjsqdvUTuOW6Vhmwp7v9qY16FAOV86R9KcpatbDiUzwsf/opXwaevJiLFAXB0V5DmTygt9fCeFyrrUvH4/mlQNd95x1XTZmwY6MUpW5+ncv2s/la8B/o87Hnaue8w9/n/H3O3+f8G5rzx8LHAtf8PeC3Vj9KwWDBH+u/zHf+Ntpfn+8xd28TcEMpsHXKp8pACgUBixcqCTc5UJTVrHorgVQ6jsr0K2q38KNPHrjpY8+lPPVy46uO46nTuYtkehzPi/vO6w/Q1VbtWng+PFtdC1LPLm9c6uz95/Wp1Z53zGis41mXvW+3/N3yd8vfLf/M4pflX69MF/lJ5/QbLivQT9IE/Nnv/PMs+bJ1ZV+azewPVMt859/Mc9c71nBe43Ceu97n0wr9HP5u+bvl75Z/Q5Z/vbBP+w0H/IE77vy8z/nKgp/+w/nyrtelPpzXiEWPR8FOhQzV9YyE5zNUz6LaeRz+Dn+Hv8N/VMBfFmEjsE+PqfZSHcw2phKA6mCeo1lj453gmTdrvHrGGUnPp577Gcw+Dn+Hv8Pf4T8q4J8CfCDlwXwp+9jD61kZLc/f4e/wd/g7/Nsa/gSUKXCPuf+BQF/HNgsQWMa4qZs1no/jikO9vwGHv8Pf4e/wHxD886L+05X+7Lz/UM75NzvQr9nwr/dF7f0c6s3+DTj8Hf4Of4d/w/AH/FO+f22wq/rxvT+fAN5++89yvwgYSvgT4McnaYJ2s2SzX8Q+nsN9qH8DDn+Hv8Pf4d8Q/L/44mS/RX1k4dOGUrBly9Z+CgDwX7pkyaX1AcZFRaFr6dK4HS+f+eWt3Z/WUe5bY6DvW/24ta8+8bsk2ZpX7n6klAD7LT919gsApghI1Ku/VRho43i+ReflSeL7dxKBeJSRfGuulznfvKuNdruoDcdZt78dh742YE59de6idQB0XpeuUFT7DfD7qtae1+bf+ft3/v6dv3/nHxf0AcACfiqXLFmSa/0Dfo47efJkQBFgsR4WCLp5zpzCjXss/NnNj/7UaU0Axlu/fn24aBWAS7vyWYgDU7ukr6YFFAsA3NnF79gnx3K9BWoXeIku5yXKOfRZm1b008uTc6pNn8BJORDQ6UsdSoLGpi+glwJAX87F+BrbpQO+0d+Aw98tf7f83fJvyPJnXp8d/VLoq8yUAGv9qywJuPfv2x/BD/wBeBnLHyv/zjtuz8Avb0GEeg34A3aBXhY9ljyJsix7taVS7faFawGtegtx1Uli6Vugy/LP+zQO0DM+xwJ/5TWWS4d/o78Bh7/D3+Hv8G8I/gr0E9RTmWf5Mx3Akr89R3sq4L9+3bq6LX8UBevOVx6loprlz4Y99E2teqYHtLMfcAfMKfRVVrt94QJvwGzr8ATIumc86/bnpZsHf8CejoMXQC9p2qQo2HN53hWARn4D+l2VOdbd/u72d7e/u/1Do3P+tSx/TQPIpY/ctnVrmDLl2mjt51n+sa+1+snnuP3rsfybCX/gnXoBBmL5O/wd9GVgXa2vw98tf7f83fJvyPLH0m8k2l9z/or6F+w15w/IURAAvhQA5vQF/7w5fzwHu7p3V7X8UQYAe605/2bCXyvOac5fykCe5V/PnL/D3+FfDehl2hz+Dn+Hv8O/YfhLAQDOdne/Wt/5V4v2B/gK8MNNjyKwcOF9GfxpR2HoO2dftD+KQ++xYzXhjwJQK9q/mfDnZcx4vGhJuPaLLH/64tq3UwRSEtTm8Hf4lwF8tb4Of4e/w9/hPyD4p3P9tcqy+CWBuZ3zl7VfWua4/TVX32xZ7aXqbQ7okfAbcPg7/B3+Dn+Hv9n+tx5FYSS83P0aXQmp9htw+Dv8Hf4Of4e/w7/ia4Vq0PC29lAqHP4Of4e/w3/Y4V/axX9pfYCK49zt7wD/3/YA81AoWIMC/yuu+E4gjRnTemnsmCtCURozZkwYSBo7ZkxoWho7JoxtoTRu7JhQOo0bG8aNhjR+bBhXMo0fPyY0nsZmwXUKshu5si9gT9/qjxTJi9OTP4N2+A2UUTT8O3//zt+/8/fv/Put3Fcr0E/tCvSTrLDe8yz6euvc8nfL3y3/un8Dg2L5H+3piZZ/T29vyEu9vb0hpmPHwrEGEt/KNpo+NW7+NH/8+F9CUfrsEvCtPHH8s3DixOX0+ecnQpn0189PhKL0xRefh6J08uRfQ+Ppi8zNf/JkZf7UqZOhKJ0+fbom8G2fM6dPhzNnLqezZ06HinT2TFzvnO+fy6Zz586G4nQunLvkxi8rvzRAL5P/6quvQtn09ddfh0bT+fPnQ0PpwoVw/sKFmi7+Czl98CwI3gOVgr6kw99d1WWsT+/bnN+Lw98oA0Xgp95CX3mHf7FC4PCvrhA0Cn6Oawj8KAwO/8Jle+uJ8Ld9HEDNAZA/x+F7jg5/h3/mCSiy+qm3Vn09eYe/w7/IQyCLX9It/+EDgMN39D57h7/D3+Hv0f41pwLc7f9thdfAoTl6odkuf/tRAf/Ozs6wadPmGCeQzvPbci23/3vvvRcmTeoM98y/J7z55ltR+px/vuvfLX+3/KtZ/idPnozbAbNELxv1NMX6H8aAP5bhZSe/ZV1ddQdctQtE/D5GpiI0pPD/4cwf9vv8b+bMmWHPO3tLBf6VDfZrFvyXLV8e1q1bF9fqnjZtWnjrzbc84K8gENDhPzrgz85+c+b8U/bpIfmjR3sqggNZ51+fIt533y/iVr6s7b91y9aYv/OO2+Na/VIAWOrXrtvPhj51KQgDhD9b/rK1rz43JJ9u/wvkaefFyfa+gO+V7dsz6NOu9fhZh59+aUq37XV4jkx4jvS/25DD/9dPPNkX6U/E/7Fj4b+XLg2dnVePCPgr0E/SA/7yrX5iAhz+owP+wB6gy8oH9IBbZStpE/w5TnP+wJ4E/IE8sGdjHykDvT29cUw281Fdrhwg/IE9QFdgHxC3OwCqHkmb4E+eHfmAAYaJ6oG/g97B3qpKwrDDn0/9WAzotdd3RAXg5U2bwtSpUzMPAcqBPgdcuOj+rJ5jlnR1xX+2Q4cOhZk/mpm1TZ02Nezduzf7HNBa/j+aNTM8tWpVsO5+1cntv2jxA9liP5M6O8Mf/rAlRvs/sHhxmNDRkbVRtm7/xQ8uzhb5mTypM2zbtrXqp39Fn/lRX/SZH/WNf+bHJ4KVn/fZsgf8fRnKfOKnvmU/86N/O0T779u3P+64h/VvIT/l+9eGLVu2VtTRbuGfZ/mzVS9WdU3Im+/+09397rzjjmxnv+7u7uiKt9DOq6P9wMEDYeLEiQHr3/bHlb99+/aKuhT+1Sx/h7/D3+Hf2xtw+6eW/8GDhzL4k+/o+PuAAiDgowg88eST4fdrns88BGjXAP/lS/P4gP/+RYsy2D/51KoA8A8fOhTrysC/a9myMG3a1HDkz0fiN/9vvPlmmDVrZoQ/bv8PjxyJeSSKAK5LFIDly5eH6dOmZbDfuWtnuKqjIyCLvv13+Jf/xp81AYq/8ef7f//Ov/BTwCZ/6gfMseAt+Mlj3dOW1lv45835y92fa9Ub4KsdZYHtfrdt3drnEbh4Mdy/cGGQApAH+rw6wRzL34KfPFY8ln1aby1/Xu6U0zl/t/wd/K0Kfq5r2C3/u+6+K1r6wB4rf+7cuRn4qZMnAIliQHyAnfN/bceO0NFxZUUd7Vj/z69ZWxr+AB3gywsgKVe/lbNmzYrQB/4cl4IeTwDJ4Z8s8MOCPw0s7qNjHP6tsciPYJ5CHvjbqQC1q7/c/ZKCOS7/hQvvq+7aN0oA/YkX0PF/u3gxfpKK94CppzzQ59UJ/tblL9hTl1efwj/vJZ8354+CkNfX61xRGOrfwJDDP13vn4A/LH5An7r11RfoSzkgPoB6lAbAD+Cx7K1CQP7ue+7KpgXqtfyx9lnb/913382FP5a/dfvTF4v/ow8/jMft2/d+Beiffvo3YfasWRV1VhFwy98t/0bc/4WWfa2V/1rI8hf4kYJ3Wcu/a+nSSmXh0pz/lCnfD7u7d5eG/0As/7wXt1v+DvS830Wr1A05/K3bH0sftz5gF9xTy19tVgJ35vs5tqzl/9Nb5oaly7oq5vzxEhAHgJVfZPnzmR9tSFn/bvl7wB/z/j7nX37OPw/+Zef8a1n+mseXFY9k/h7r29aRV99G5vyLXuYOf4d/0W+jFeqHFf5E+wNwBfXlzfkz34/Ln4BAxQIAf+b75e4vM+cP+IG9Av7WrFkbd/kT/Ivm/PmuH/hrzl/KAJa/z/n3VwI82t+j/eXul6zl9scDUBTtf/OcOf0CAWvN+QN1gvhswB7R+3nwp2+j0f5FL3KHv8O/6LfRCvXDDn+gjltf0f5IFAK5/LUOAEqArceVr4C/MtH+QB/rX9v6EulvLX+s/zTaf9Xq1VnAn7b85Tt/a/mjAHi0/2UlwOE/OuBf7Tt/Iv6J/NfXAPXAHwVA7n99b1/tO/9q0f4AXXP8jIUiwPx9Efyrfecvj4E8A/XO+Xu0vysArQD6vGsYUvhrh7+RsKsfHoBbbrklm/uXq99K/87/MuzT9f4d/qMD/rLqy0jr8rdz/pr7b1gO8Dt/lIV6U97L1Osc9CPpN+Dwr7K2Px6AtevWRQXAQl95h7/DfzTP+ZcBvu3r8HdIjiRItuu1Ovxz4E+0P9/6832/Iv8FfCsd/g5/h/83/b7nt6DPyzv8Hf7tCtSRdF8O/xz469t+Ky30lXf4O/wd/g7/kfTC92t1xUu/gUGB/xVXfCeQFLTXSlKBfnlSwXyNyrFjxmTL+w44P3ZMGNtCadzYMaF0Gjc2jBsNafzYMK5kGj9+TGg8jc02ytGGOSNXjss20lGA30iQvDg9+TNoh9+AlIF65N8dPfpxyFJPTziak4C/AvxSORIC/qzVT17WvpVu+bvl75a/W/71vDS9j1vcrfYbGBTLH2XA4X+icGU/rfLnK/z5Cn8jeYW/vPn8eup8zt9B2GogHI3X4/D3Of9spz/f1c939btw4ULIS0wr1AP2evo4/B3+oxG2rXbPDn+Hv8P/0k6AuPAbSaN1ed96QJ/Xx+Hv8G81EI7G63H4O/wd/g7/XGvfegDc8q9cAGg0wsLvub2UNod/g/CfNKkzbN2yNa7rz9K+JM3l1yt9zt/n/H3O//Kufg2v7KedAX2Fv9ztglnOuLv77dw2B3p7Ab3M33NI4P/2nneqfva355292c5+dve+ony6fW+Zsjb0yZNphL8t2yh/8u0K/4cffjgc6+0N6fx/unxvrbIv7zs6lvettra/dfmvXbuu3+eJ9933i8AUQC3os9b/xInfjZ8EItn8J+8YNgpj4x59KtgHve66l+ytd2lf+tX7kgW6XAcvWhKb/Zw9eyY73rapD++zgwcPhu99b2I8hn0EdD7a/vGG6+MW5qqrJdsV/jwXnlOt+/f2/N/rkMDffuonRWDPnncC/6xFgK9WXwb2ad886KvOwj7Njxb4s7bAgQMHHP4l5v9H85z/nDn/FIC4QM/mPTdcf31WtvXqV2bOf9eu3RH8bOAD8Ht7egMb/WzburWfAgD4V69eFS5e8gCwTS+KwLFPjjVdAagHKEAegFurG2ChAOh4XsC8o1SWvPPOO7LjgLf62Hr1rSXbFf6+a2I+1Gv9HtTeMvC/6+67Mu8Au/fJG4Ds7Lw6LFx0f0X7O3v3Brby1QJC5AX6vXs5pjMs6erK2tm5b9OmzdlWvjt2vBF389NiP+z0lwJf5TfefDOwi58W/3lg8eIKy//9998Ps2fNyhb4mTdvXu4UwL5974fJkzoD7SwC9PTTTwdc//feOz87dvr0aWH//n3hiy8+Dz09H4fZN87KFvuZPGlS3J705Mm/hsmTJ4VnnnkmSoB91YSO8PjjjwfaSD09PeHGG2dnx86YMT18cGB/nN/v7t4dZsyYYdpmhAMHPsjKWlwIJeDVV1+N42iBn+tmzAhv79kT3PK/HBw4WuG/b9/+CGbt2ifQs5MfO/qpjAT8KAbky8D/zjtu72fpa9e/1PoH9L2AXu7/b7+NVjc7+6VWfVdXV+Yh4DigTB8UBbb2lfcA2NpjdRwvzlpQldWvly0ShYBjsVh5XxW9gBlbx7ETIWOxQ+Cyrq6sXu1WMi6eAcYl0T+9TsZTezUvAsdxPH05hvPwnOSRsONyX8BY49o28lw7knaOZxxdd3qsvaa0TeNqLJ2P8Xme9t44j++qWKwg8Oz0N6hXDmiRnzzL/7+XLg1s3Str//drno/Apwz8ATzwV/vcn86NdcBdwEdhUBn4cwzb9aod8Hd0XBn27v1TOHz4cJjQcWVYs2Ztpgzcfc/dFbv4Cfys7T+hoyOsW7cuW+jnnvn3REVAc/6Af/ny5Rnw2dp3/vz5WVkxAMAf6NNOHeB/7LHHwuzZs2Ke8oaNG6KCAPwffOjBcO+C+VERoLxr966wfz8A74M/CkAf0P8aJeWNL2yM7YD/oYceypQBKQq9PT0R/M8++0wW6PfCiy/EPK7+1PLvfvvt8Oxzz2awX7FyZbjpxtlZuUgJcLd/+7v9gTmWv4V8Cnq13X77zyrc/igDJ0+erOn2x82P9W9Bj/UPnG0d+ZvnzAn3L1yYwX/Dhg1xG19twyuIa3telWmXggD4pQjQDuwBCnnq8S7Qn5cloLVWfPoCBVwpgAQnoMTxghcS6AlW1sIHdLzHaGfM9Dwq04fzvbJ9e9ZH55P3gXuw10xfxtcYVlLPOVUnZYbzUKfzIVESOJf6SrmhzDi6Bx1HWdfJ9VilhmdAO/dabVyO0/NiXPpbpYLr5XlUe2a63tEoWwL+HR1/H157fUcGdyCPMoASIPgfPHgoa39+zdoIcn50SoAf7wFlwf/woUNZO/VY90uXdcVEXu5+JAoBlv2RPx+p8ABoa1/r9v/wyJEM/m+99VZUDmzA38cffRSu6ugISIEfKfirHtjTb9eunRn8qUMZ2LhxY3js8cfC9OnTM/ijAJAEf4Fe1j6W/6233hp2d++OngDVS2L9A/rLisEXmQJw8uQX0dWfwl9z/4L8q398NXz3qgkOfzMtMFotf+AvV74gL/jn1asPlj9Kwx23/yzCH0semDNdAOhPnToV8wCdemBvQS/496s/diyz2GW5W5AL9oB+4sSJ/aYDmCagXv2QgJ46SfpQXy8spCDwogVEgq+FlMYCVvQTOFEApBCQB5aCed7x1NFP4yEBH2MK/lwD49s+QFQgtvUW0NQzdnpeygAaaRWFauPQpmvlWrgm2588Y3FN1cZN4Z+OQVnPM69ttNfxbMo+g6Za/kBdrvtU4hEQ/GX1I1/etDm69QV+5JNPrYrTABb+tp08CgIW/qIHFkVp4U9+Umdn+MMftlTAn219755/T2b1SwlQwN/69Ruy6YB0Pf+du3bmwl8KwdGPP87c/emxgF/Wv9z6eAGYChD8X3lle2bZU0dZ1j9S0Je8d8G94fEVK6KLHyWBcXH/U1cEf1z/KAty+0tKGSiSbvm75S/YpxL479+3P3oCyAN9gM+8PnnAjUIA8Ou1/DmevuvXr88sf0ANwLD0LdDJAxXaOBdApS/9pDSkknbqFD9Q9qVp+wvotk75PMAK+lwzib5ccwrs1ErWmNwn8JciwEs/TRpXxyB1nOq47vQ4ylI4OD9lYM71yeJOx2E8rod67gGpc0hyvK6paNw8+HNceo1SfDS2yz7lledU9lk0Ff7APM/yF+wHAv/hsvwF91TK8ld9keVPvax8K5n/ZypA8G/U8gf0Ssz1XzN5UvQI5Ln9FyxYEPgCQJDH8kcBULlIOvzbH/5l5vytAgDwe472RPifPHWqwqq3Fj75euf88RhMmfL9DPxx3v/bPkgChBT+tgxkcOcD+NTyt/1oow91ZV+a6o8RwksXqToruVZgpzoACnSRtAlkuLsFR/WlLBCrTsDXcXmWv/qmMoV2nmKSHqMyYNZ9CPJqQ+paa1n+9hjydtwU/jwTnpU9hmete7f1nu/zipR9Dk2HfzrnjzdAc/wDgT+ufVn/jc75Mw1Qds4fi3/5Y49VWP0APw/+6Zw/3gAAD/SfeebpOMcvBQBvwK23zsvgj3VPYB/KAHP/svopX3bt9wUA2jl/WfpSAOhLHfC/asKEwDy/3P233XZbWLFiRQb7hx952OFvXP6jfWOfeqL9URKw6I8e7ckC/pYuWRJd/ygCKfBtud5ofyx/LHOmvBTwh5UOeJj7txAH4Jrjp17TAOTTOX/6AirakGXm/HmxWhe7QC4opjDlXQWcLawAvix8zk9iXOrtfDd1jM/x6q9+FoAcDzRp0zG6HtVJpvDnuqizigvjUeZa0nopIhxD4voYm36UdZ0W6LQzlvpXGzd9fum9Mb69d92Xyxay/LHyUQDk9scTQJn6gcD//kWLsjEHM9r/ow8/DPPm3ZK58KdPmxa2bdtaF/yx8lEA5PYnBoAywAf2RPjjnicx/28D/nDjE+WvaYF6ov0J+MOa15hIpgDk9gf0anvhxRfjZ39MDcjd/28LFjj8Hf5ZkF+17/yJ+Cfynz7EB+CW19bDKA31BPyhCFT7zh+lQt/97+reXfGdP5Y6QLDgJ48yAMTl2gc0UgaY2wcqaqOf2jg2jfYXgAGoYGfhQj0AUuJ61I5iAPjUBrg1Hn3I2zGlPNDfAlzjIRnTuuc5f9/9XV7kh2uw57TXZMdKj9M1Ua/jUUKoZwxbzzVIGaCeftwfxyHtObkv+xzssdXGRRnRdUiBseOQz7sHe4+jOc+zK3v/A7L8+eZ/sLf0VcAfP740pfP8tqwI/zypuX4rh3NLX6z8dM5fc/vV5WWXvyx/SVn7ebLIvV9U727/9nf7W1d+mTzWvk3W0h9QXp/4SX5buSRvqgQMpFz2pTma+zuAG58mGszfjcO/weV9UQIc/qez6YBUCXD4O/yLFAIL/lpu/1LKgKAv6fAvbdkNBmwc/g7/oJX+3PI/EacEcPkXJc3z50kse7f8z4Zz5/LSuXDu0kY9ZWUjO/qN9jn/IsBXq3f4tyYMBgP8jOnwb82/d1ta/qmr35atmz/N57n7VWfd/coPp+Vf3bXfF+SX38fd/kVKgcP/QuHufr6rX+UUwmCB0sdtTVC2499lUOB/xRXfCSQF8LWS1HK+eVLL9zYqFbTXFHkpyE/Bd8MtFfBXSo4bG8aNhjR+bBhXMo0fPyY0nsZmgXMKoBu5clwWXKcgu5EgeXF68mfQDr+BMopNywf8WUs/zafWvi3Lys+TsvatdMvf5/zd7f9NFvlfzdVv29zt79ZtGeB438H5vQyK5X+0pyda/prjT+Vgz/mnwLdlC/s0nwd91VnoK+/wd/g7/B3+DqfBgZM/18F9rg7/ERrtnz+fX22uX20+5+9z/sVz+xcu5Lf5nL/P+TuMBxfGQ/18Hf4O/2yp37zv+1WXfspXq+yf+vmnftbVb/Pu9m8viAw1tPx8zfn9OPwd/g7/S58GerR/vtWPN8Atf7f8HbrNgW6rPEeH/xDC/+mnfxNmz5qVLftb9I0/9Xnf96uucZc/rn93+7vbvxjy7vavhHzRKoCt8gL362gvIA/l33NI4f/DmT/s9/nfzJkz4/r92sWvHmkD+Mrm0yA/W1ZwnyTb+65avTpu8asgPyvLBvy1C/wPHjoUVqxcWbi6H1MC7vYfHW7/nTt3xvX79amh3cDHuvrJs56/+q1buy5b4teu4scufgsX3ld1sx/bvyKvlf0kfYW/lljhbyiB5ueqXxkacvj/+oknK9b2ZwOfzs6r4yY+9YCfPmWBb/tb2Kd5QV+ya9mycPf8exz+p05WgJ5tfa+ZPLmiLo0BcPi3P/zZsAeYowAI9Gzgw2Y+KudJlIA8+LNBD8pDBdBr7PpX0VfQl3T4O/wv7V7oSkF/pWDY4Q/MWQTotdd3RAXg5U2bwtSpUzMPgXb3ox/b/NoFg5Z0dUVF4K677wrk7XF333NXhZKgHf5Y3KezszNs3rw5TPs5SgAAIABJREFUCP6LHlgUqNfiPoK+ysh75t8TsPofWLw4bvGrtsWLF4cTJz6LiW17bVr84OJstz52+qNs3f7s3scufiwKNHlSZ9i2fVu23K9c/JL3Lpif7bY3Y8b0uIUv7n+2MKWsRYDUpi1+2enPtr3y6iuZ6588O/apnR39FOCHfPjhh7M2YA/0n3vuuWyHPxb8kRJA/U03zg7XXdoB8NChQ/H533TTjdlCP9ddNyMcPnwonD1zOm7vyW5ejaT8ZX211K8v73v+/PmQmy5cCOcLovmL3P2qz5vzl9VvAc+2vXl9bZ88+H+w/4O4619vT29V+LMAUNonq7t4Mdy/cGHo6lpasWsfu/iR2OWPvki7U1+Ra79avcOkP0z8mYysZzLs8D948FAGf/Js54sCIC8AQH/iySfD79c8n3kIsOSBy8ubNmfwRylQmfYfzZoZAD75qBhMmxrzAH/HjjfChI4ro1yzZm1UBqjH4j/y5yMBdz95KQHk5e5ftnx5+PDIkVj+6MiHURHYumVrP/gDeoAvZWDnrp0R9II/W/4C/P3790XgI1EEVBb0kWztO/vGWVkcwMYXNsa1/YE/sH/mmWeC4gBoIw/8gfqNN87O2tgFkC2ADxz4ILC1L3mrDKAIPPvcs1EBQBGgfKy3N5bf3rMnwh0LP8/yl1Lw4osvRY8Alj/gf+SRR8IZYH/mdPjtc8+Fa66ZHD799JOGoC9FweFfAPci6Ku+yfDH8meb3rVr12WW/n33/SK69y3s03wK/1OnToUpU64N27ZurQp+rPwM9MYjkNVdgj/X1PvJsbiV74GDB+IxrC/Pdr0Affv27VEBqAb3Wm0OupEFOv979f97DTv8sdoBPLDHyp87d24GfurkCUCiGOx5Z2+EuHXlM4ZAr/rXd+wIHR1Xxr5IyrRZax+LHw8AisDevX+KwJfLvwj+UgKQzPkD8+XLl/eDPyAH+II/0lr+8+bNC1j+NuiP8oMPPRjrLPyB9K7duzL4A3egDuiRDz30UAZ4KQGCf09PT0XbrbfeGh5fsSIm8jYA8NVXX43Ax+q/asKE0P3225knwLr1i+CP1a9+e/bsCVddNSGCX/BHAcD6f+mllxz+X38dvm4w5Vr1Anw12WT4A3XAr3l8yX379mfKQAp+yin8meNnrl8u/AzmBvDV2rL+xvK/iOv/ktv/hhuuj/vHq4zE+j92SUGw9fXmHSb9YeLPZGQ9kyGHv3XbkyfgD4s/z62vvkBfygHxAdQD/NcuAV1uf4Ffkn5AH7l3b5/SIPg/tWpV9A5QXrqsK1r/uPKZ43/jzTerWv4TOjqyKQKOSeH/8UcfRVf+vn3vV8DfBvzhFcjbAwClwEb79/R8nLne5Z6XxKUP5IE4dXgBqLOWv5QBScC/YMGCqDBoHCuBPtY+dQcOHCgFf9z+gv9LL74UrXzAb+H/85//W1i5cqXDv0HwozC0Cvxx+2NlW9ijDFCH+x8vgBQCGwdg4b9169Zo9WP9VwN8tbYU/qtXrwoW/jffPCe6/S3Y+3aa684UBNtWT95BN7JA53+v/n+vIYe/DfjD0pfVL7inlj/1aQLumuMnPxDLX8oAUtb+tGlTs7wN+Hvvvfeimx85GJa/9QLUsvwFcys1z49HoBHL3873N2L5W/i75d/+AX8E9wH41LoH9HYqIG238MfdD7zz0s1z5mQKgeCPYkF8gMooDQ7//i92h50/k1q/gWGFf++xYxH+CurLm/Nnvh+XPwGBigUA+Mzvy60P/LHu5Qmgvd45f+b/FfwH/Jnvx7KXInDLLbfEPLB/8823Ypvm/N+/pAyklj8u/uWPPVZqzh/w4/avZ84fV75c/bL0pQQwDSCPANZ7n2u/b2nfWnP+zPfj+kcJqDbnz/z/d6+akFn5WPsK+JPl73P+7Q//LVu2xsh+rHwBHm8A1r6tU5ukhT+r/QnkSIL5MpgnbbQzPdC1dGl2DPms/yW3v1v+Dr5a4PP2b+OulGWfQ8O7+vGdv7X8gT9Qx62vaH+kjdrXOgAoAbaeiH0F+AH/uT+dW9Feb7Q/7v+p06Zm0f6TOjuzgL933303UMa1P23atGjtE/CnSH/qiub8Nccv135etP/TTz8dg/7U595752cxANbyV9Cf3PPEAAB4lIB7F9xbMS0g2MvyR0nQcUwL2AC/7vilwOVofxQH6+pPo/0BvOCOlU+0P0oA3/3nwR8lzKP985WARuf7W8ntD8yx/rHG5d7nUz376Z+Ab+VA4I9ywDnkKXD4O+jLAsz79/1mhtTy1+5+zd7Vr2jOH/ikybr50zzWflGygX7Kl13kxwb/kbdu/jSfwt+WZeVXk4J//z6+wp+v8Ocr/NUzr1+tjwPElY6R/htw+A/h8r4O/75P/vw7/68ajvRvNcvfWvT15n1jHwfnSAdnO1y/w9/hn33uZwP+0rzc/fVKX+Ev393/1Vd99e3i9q8X+Lafw9/h3w7wHOn30BbwT1371cqpq9+Wi1z+1MvVb2Uru/37u/v7gv7sd/1pPgW+LdcLffVz+Dv8LfBt3uHv8B/p4GyH6x8U+F9xxXcCiQj8Vkss41uUFMjXqFTgXlPk2DFZoJ4C9oZTEtxXOo0bmy3tO66d8+PHhnEl0/jxY0LjaWwWYKdAu5Er8z/zU0Bfq0penJ78GbTDb6CMItNwtP9gBfxVs/TTNmvpp3m3/E9mi/pYq5+8LPp6pVv+bvlba9/m3fJ3y78McLzv4PxeBsXyP9rTEy1/wT6VzY72TwFfrZwC35Yd/g7/L7/8MpRNmscvI33O/5vcLX3tN/+l89rNT9J39fNd/XxXv8LfgMO/TQP+fM6//O5+ZaGv/mWgr74Of4e/W7SDY9H6c63vuTr8Hf4e7X+uT1EQzMtKAb2MdPg7/B1S9UHKn9PgPCeHv8Pf4e/wDxcuVF/4h4BCO28/kLzP+Q/Oy9wh6c+1zG9gxMOfZX3Z5KfaPL9ts3P87ObHHgCqK5rz71q2LMyaNavf53761O/999+PS/6mi/jUKmtVP5b1Tbf3tSv6pflil74+56smfYU/X+GvOujzFAGH/7dxB8Du7u7AjoBnz54pnEst8wIe7L73378wbmdcdJ7vfW9iOHjw4Ii4l6J7GEg9984z4O+5evXqcOedd4yaZzGk8Gdt/7xP/1i3P925r1rZwrxsXqDPk0Xwp95+36+8w/904VcAHu0/OqL9v/jiZGCtfn1qSD7d1If1/9XOLoCy/Pfv21+xTv/ChfdlG/akwX6rnlqVredf1K+rq2+THz4PvOGG6wOgtkv0btiwIUycODGOg+Rlb9vL5AcCHI7lvcX5BzpOreOrwf+V7dvDP988J7sGQPiPN1yffcLIsXnjd3e/HRUg4EFiDClD3JfqJVGW8sZptTruQYpAq13bYFwPf5+y4zb8qV/exj7VIF/UVhb4tn8e9FXn8Pdo/7Lz/fQvM9evvu0y5w/s7ba+gJ6Nd/KmBbQFMPA/efJk3BBo3bp1GfDZwtfu2JcqAJRRAvLgTz3A51PUixcvht3duyPoj31yLLPYAf6BgwdimXqgtH379oYUgLIvzbS/AJrWN7tcDf5YuVJABL6NGzZkQADqy7q6sjLXpn5cv66VMaREDNV96dzNlvaZNHvsVhuvpeDPBj0LF91fsTsfXgESO//hNUBqNz+gbjf1efKpVXGbX3kXfnrL3Khh23oW+KEe4LOjH25/tvWd0HFlOPLnIxUb+0ybNjWsXbcurFq9usLtz4+dbX9ZDAjJlr7kcfPv2/d+mD9/ftBCP1d1dISnn/5NbKP9448+ijsBqn327Flh3rx5FW5/pgG0oM/06dPD/v37g3X9u9v/bDh3riiVj/LXNEAj4B/N8N+3b38EONa/hf2U718b2O7X1pG38H/qqaeixwBFQJDXdr6nTp3K6tQmWQR/dhbc1b07gh/4kwBfV1dXhLte6ta6xxOAwmDryOMxuPnmOZmngT5SGmhHaRD8gJ4FJi94W0cb1qSsYK6DOpWRsox5r1jLm3GArYWrACII8w7kWuxx9Fe/avDnGN1H3jkYm+vjXBovD+600w/PAfcmRUDHFEnum/5Ijuc5pdfO9dOuZ1TtXlFUGEdJY3EfXJPq+RvomnSPKnMM51S5nSXPo+z9DZrlD8iB+5539sZpALb3BeSdnVeHgwcPxbrfr3k+Ap4/GknwP3ToUOy7d+/ebP7/+TVrw+GkHuivWbO2Av7UoQQAeVn/f/jDlridL2ULfywVgP/ee+8F3P4fffhhYLtewR+4L3/ssQz227ZtDSgA1AN/be1Lnjl/tvVFEdCcPxKFQLDfuHFjmDxpUlam3uFfBH7qHf7nz58PuenChXC+RmBf3nw/dXlz/sAcyz+FPJ4A2tJ6C/87bv9ZQAGw8AfwU6ZcG3bt2l0K/h/s/yCC+m/6vv+SBO5AHGBj9afTAFj/TBGk8Af0HKt6gKBxysBfUOQ9pZcsrnbyeRAFhHb+HWBxbgt6jSNIqU0Qpx2oMxb5avDn5a9rk3Kk8SWBrh1b59P4OgdjUcd1CbJIxrX3pHGRgrquAUmdnhHXjkKgdp3bXo/ulWOkIDA2fdVPz1HnRkkQ4Bmb61Qb91Cv8qJjRqq0913vPQwI/rLKJQG73Puy/FVGTp06Nfz30qVZH+o6Oq4M71yCvIU/9QCfP6gS8Lf1cvFby195LH3B/+759wQC/VL433LLLWHZ8uUxBkBz/uvXb8jgD9TTBNx37toZE4qA2hXwN336tAz+tO/atbMC9rNvnBVQAqQQOPwd/rlwL4K+6gcB/tblL9hTl1dv4Y/SsG7tulz4rzdTAbL4JfMsf5QFlIY8+AMEgA3kNQUgqAv+ab3aJVEaUB5UZkwLFgtCXqLAgzrBSjCzL1iOt7CybcoDUlmpwMq64HUNto+OY2ygSLkI/in0dM0aQ5LzpPcHzOkPPGStU+ZadJwkdYzBs1CdJPXps7H3k96zbdMYulekVRTUzrVSrzJSfxdk+hzq+bvYsUZyfsjh/+snngxFK/wB8hT0M2fOjG5/qxB0dnZmrn/Bnz8i0wFTp02NHgAsedz91G9K6nH3C/g22h+L/o0334zufyx5TQNYy3/atGnxR07Qn+CfRvtbt7/c+3gAsCYmT+rsB39F+x/9+ONsukBuf8nHHn/M4X/2TPzHLXb5u+VfVSkYBPgPluWPAmDX9WdKAAUgD/7NtvxRBqzbX9dRFv6AQXDiRWsBmwcZ25f+OoZxLMQApuCeurp1nIBXL/zrtfyLYCcLPK+da+He0jYpMLbePpf02mvdqxQNngHH8sx4VnomqaTd4V/u88gBWf6DCX/+kEoAH+8Clr/qkJs3b44b+xw+fDib85c3AEtfFj9SXgAL/1qWP/P7uPZl3SNRAIA/1n8jlr8sfkm3/N3yrwp5WfqpbDL823XOH3AoVgDgY/nb6QELrTxoFoEQsAEgLE4LOcEvtYSBGQqD2qU8cE5Z43nWsPojU4CqjXch16Jyei7q1SfPatdxth/9bb3y6X1Vq7f3k167bdMYRZK+/B2s0pTXV/eotry/i9raTdq/f7331pLwZ87ffu8vd//rO3ZU1h8+HIP7CPJTwJ/g/+6778b5/EmdnYE5/zz4b9mypeqcP/P9s2fNyuCPtS/4owjQtvjBxbG9njn/np6Pw4MPPZhZ/T7nf6ZKsJ9b/lWVgibDHzd/O0b7C+iy9FEEiuAvyOjlKUtTbn/a1SZ3M0DKg1JqIQMvC3/GpI5+ArLGBFo6D/1UTgGqPkhe/gK2xpFSQTvntlMNOpZrV57juCb6Ka9z04fnYa9XxyFRCkgcR5lrsYpCeu26Rju+7pVrsvXkOS/jch/270BflVP4M5595vZ62y0/5PDXXL+VuO5x6w/E7f/ajh2BBX/suCgDwJ/oftUT7c/iPnluf2A/a9bMYOf+0zl/3P38cIqi/QV4ufuBPa5+LH/a6on2J+hP7v6rJnQE6/J3+Dv8qwI+tfZteRDgX+07fyL+ifzX1wB2zp9AvzLf+efN+fNZ4J133J4FBzbrO3/c/kT4y90PhIrgDxBQFniRkgAHMAQiQMa20S7oCErUASkgJGCpjvNaEAl+KZA5D+fkOBLHCOopQC3AOMYCMx2HY9Wfc3IvlMnrXEh7T9y3vRbyjKtxrAT0nIP7ZxykHSvv2tNr1L2m52Vs3RvPzf4d7H2n8Of89r7t9bZbnmde9p4atvy1u1/RnL+d16+W5w/WaJKVnydl6edJLexjpeb8T5z4LJCAe5mkgL88KRd/nnS3v7v9G1IABgH+CvIrIwG/TQL7gGUS7S/LvdnSgqXsy7OV+gNEC9uhvrZWfI7D/UyG8m/g8Pe1/X1tf1/b39f2L7H9L5H/RdbsUL68B3ouXPLWszDQ8coe32rwl2dFXpOy9zPS+jv8Hf4Of4e/w78G/Pn2304DjLQXfdH14mofLkWm1eCPF0RTG0XPq53qHf4Of4e/w9/hXwP+6dRBO0HA76Xc527t8rwGBf5XXPGdQFKQXStJAv6KEt/2DyQpyK8pcuyYLOhPwX/DKceNHRNKp3Fjw7jRkMaPDeNKpvHjx4TG09hsoxxtmDNy5bjMopZlPRIkL05P/gza4TdQRpnxgL/jxytW+POAv/67+/mufqNjV78ygX7qa4P9yA840E9jDFHAH16AMi9M7+vPqxV/A4Ni+R/t6YmWv6L7U+nR/n1fBeRF+asuL8pfdR7t79H+Hu2fozQ4/F0p+V9XNOpVNBz+Pufvc/4+5+9z/j7n74rDKFMcHP4Of4e/w9/h7/B3+Dv8a/4GfM7f5/zD6dP95/ltnc/5+5y/5vhT6XP+7pqu1zXt/Qbvt9KSlv/cuXP77e5nV/yrtbrf/YsWZTv6pX3zVvZTXd7KftSx0x/L+X545EgM9NMqf4O5wh9L+qZr+o+WOX82XeIrARbdyEvDvavftddeE3a88Ub48ssvw//9v/8afv3Er8NXX1WHPe0/+cmPwz/8ww/CZ5+dCP9w/T+Er7/+uqHU0Hw/y/z6Cn/Ztrzpp3tlyw6lwYOSP9uhebZDCv8fzvxhv8//pk6dWhX0FvrKA/R39u6t2LBHdWzpy1a+bNV79z139VsGWKDPk0Xwp17At3Kg8AfubOOrID8k5Xnz5oXZN86q2MxH4Ee2WsDfipUrw9t79lR4AwZi+Y8k+KMA1AP+P737Xviv//qvgEQBeH7NmobAj8LQSvBn7f70M8OjR3sC1n7Ruv/W8meLXn3at3DhfQOL/PeAv5puWwfr0IB1JDznIYd/uqXva6/vCCgACxfdHzf3EeCrSUD/8qbNobOzswLubO6TWvppOQ/6qhtq+LMewP79+yrgL0XAwj7Ntxr8b7pxdnjuuecc/nVY/1IUGrX6Ww3+gF+wT937RTv+WfjrUz+UAIe/g2kkQLNdrnHY4Q/k97yzN3R0/H2UlO3ufk88+WRs00JBTAlg2auMlBLALn5Y/mrD+mdrXxQAjmF3P+q0yA95gR+Je58d/bTQzy233BK39WWrX+qw+t97771wz/x7sj5MB/xm9W9yN/Zhe9/p06bFLX0BPTv8savfvn3vZ3VaEEhKwL33zu9rGzsmTJ8+Pezfv7+fBwD47+7eHWbMmJ4tBHTrrbcWegQmT54UnnnmmYBkoSB2Cnx8xYos0K+3pyfceOPsbKwZM2aEAwcOhFOnTkZ5zeRJ4eFHHs4W+bluxoxw8NChCPtrJk/O6lkESEoA8qqrJmSL/KxcuTKcPXP6cjIu/d/+7rdZX4755S9/WeH2f+3118J1183Ixvrlr36Zu63v7373u+iG//FPbsr6/vu//zzs/dOfwg9+cF1W96tf/yqcuxTkh6SPFiP6hx9cF44cORJd+lj1f3r3T4E6tf/Xf/5nsG7///iPf69w+2Pda8Gfa6+9Nk4PAHymBrD41faTf/pJOPH555n1jyfgu9+9Klv459dPPJG1pYpCq1j+QB/4p9CnvG/f/jBx4nezHf3UB0/B1i1b+23s4/B38LcLVEfKfbQE/AG+necX/A8ePBRBjnIgT8Dv1zwfYZ5n+QN4tvCVtQ/cUQgEf5SCNWvWZsBHUdD2vriaAfmq1asj8PECAP8//GFLsPBn3n/Z8uXZIj+8yDjuow8/7Lej39NP/ybs3LUzqwf+KATa+S+1/NnKd/bsWdETgLW/cePGMHnSpH7w7+npiQDf+MLGDPj3Lrg3FCkAQJ/0wYH9EfgHDnwQAPoLL74Qy4D/oYceirAH+M8+92xsP9bbG+GPwgD8FdBHHmtf5dTyf/WPr4bvXjUhHDp8KJw5czo+f+BdoQBcgv///M9LEfw8f+b3//KXTzPQq4xCgAKg+f8f/GBGAPTp3D91QPrll1+OcD9+/HgENXUoAID+z0eORMiqjCKAskAbsH9508vxGPIoAQCZOsokYM94mvO38BfgmdMH+Lj4mecn//vnfx/LsvyBvwD/xptvxfN8+NHHEfgoBcQEqL1V4Q/grcv/huuvD2vXrovKANv3YvkL+pL33feL8NRTT0UFAEXg5KlT0dXv8Hf4jxRotst1tgz8AT7JWv7AH48AwBf8kcA8D/6CviTgx9oX/IG9tfQBv6x/8rL0U/e/hX/enD9egbfeeiuDuuCeSsDPfL7qU/hf1dERdu3amcEfBYC5f5QA6/p//PHH+4EehQBII9NpAcB/WVH4IgIfyx9lobt7d1QkTp78IoM/CgDW/wsvvpjB/9ixTzLYM7+PlV8E/9tuuy2CHvArvfTSSxHqmfV/Cf7/+i+3RUtfYEeiEABY8ngB6GPbX3/9tYACkAd/LHxr1f/nfz4avQG2jiC93/0e5eFchSIgwP/kJzdF4KMY0Ff1yM8++6wQ/igKAF+AryYB+89+9n8j7JEp6Df/YXNhUGCrWP4CuuTOnTujMoBSAPwBvdokqSNZ1z8r/Dn8Hf7tAtWRch8tA/88yx/Qv7xpU4wJwGqfOXNmYBqgCP4oBNbtzzHAXfAX6KUAPLWqLzCQ8qIHFoW759+TWf1WAUjhb93+miLAAyCoS27btrXC7S/Xv9ot/An0o5wls7Y/kf8W/ljpWPp5kH/lle016vvg/8qrr2TWP16AFP4LFiwIK1asyOAv0CNx+VeDP9MCuP0FfuThw4f6gC7X/yX44xHA7W/hbgP+Hn30kXgcyoBNeAPy4C8rXrAH4Lj1VUZSph7PgB3T5mnHxY9lb+FPPs/tj7WPS//Ihx/lwh9PgXX7s64/1j9WPVZ+GgCIF4A+qdVPuVXhD+Bvv/1nEfy1LH+Hv8N+pECyXa+zJeBfbc7fWvwoAgD90KFDuZY/c//Pr1kbYQ/wsfzrhX+9lj/bPk6bNi1z+7OuPwpAHvwnT+oMGzZsyJQCLH9c/3nwJ9Avz/K30Fd+OCz/MvAfbMs/hb7KuP3LwL/I8hfsm2n5M/+/adOmTDHA0hf828XyB/5Y9UuWLPE5/1G2YEy7ArKd72vY4Z8X7W/n/P976dLM5a9pAKL6SR0dV2agB/aUN23anNXhBagX/nlz/ngC0jl/5vtnzZqVwX/9+g2F8AfmWP+CPcF/Fv4W9sA/nfPv6fk491v/Ruf8+6YEvgiNzPlXgz+w53M/9Skz589cPlZ8mTl/II/rX9CXbAT+AF4Kg9z6WPzKN2vOn3Gw/jUVgLUv+I/UOX9Z+XLpEwBIkB/uf+o82t+t+3aG50i/tyGHP5a7TXnf+Qv+KAZMB9j+KAOAnjTzRzNjG9Dnu3/c/uTpj+Q7/3rhXxTtf+TPRyoC/pjzB/5y9wPzSZM6cy1/wA/gceUj58+fXwF/YC83/4aNG+Jcf1Z3KSo/dflj/TcS7c80AVH+jUT7c4zAjkzd/sCeaQCSAgObGe3/zt53siBAXPM//vFN4c9H/twU+GP9owDI5Q+kKcv6H2i0P4F+AB/wMzZTA8j/+MV/ZPDHlT8So/2Z2wfwCvoD/Ar4A/7VvvPHU+YBf64cjHSAjuTrH1L4a3c/39VvaHf1I+DvcixA35w/c/xpItCvKFn415MfyCI/dv4/Ly9LP1+eq5jft3P9tfICflkpa16SqH8CBVXOk3lz+fXWtfKcv7wA1aSd79d3/k3Z1tcX+fFFfny6pe7fgMN/FGzs4/CvTyEoC331z4M73/vbOf60T72gz+vn8M/Zzvebb8LfHP51v/hHssXq194cj5HD3+GfeQCKrH7q67H2bZ/RavkT7U9UP9/3F0X+owjkQb3eOoe/w98B2BwAjubn6PAfBfCv/CSwv7tf7n+Hf99CPrLo65WpVV9PuV7Q5/Vz+Dv8RzO0/N6bo/gMCvyvuOI7gWQD9Volr6V986SC+BqVCt5rijTf+RNwN9xJAX2lZPJtvoLq2k6OH5st26vle2tJvuFvPI3NguwUbDdy5bhsYx9t8DMSJC9OT/4M2uE3UEaZ+rujRz8OWerpCUdzEvBXgF8qPeBvaAP+3PIf+jn/WtZ/nkVfb51b/m75l3lhe9/mWMrt9hwHxfJHGXD49wFe3/jnSe3glye1oE+erIT5X/ut6Fe93d3+RVH/9br50361QJ/XXi/o8/o5/B3+7QYiv5+hV1Ac/j7n7wF/l3b4S6FebzkP7rXq8qBeb53D3+HvsBx6WLbbM3f4O/wd/g7/cOHChaqJmIJq3+6XafPv/B1c7QbSkXg/Dn+Hv8Pf4V8V/CgGDv9vw8VvL6eR+LL3a3aly/4GHP5tAv8PDuyPXwRUn+8nPmDkzvmzDwBfCrCG/y9/9cso+6/yV19wX968f71u/rRfLRd/Xnu9Lv68fu7273P7f7D/g3DznDkx7dq1e0CL/EycODEcOHigAvAW9mnevkSHOn/w4MHwzzfPiam7++2aC/vQ/3vfm1iz31Dfh59veJWRIYH/23veqfrZH7v62d37auW1tn8jUtv55km7jW+aZ03/NJ04/llgV7/3338/LF++PNvAJy+4L68uL9BPdXksESyRAAAgAElEQVSBfqrLA/xogP+//stt4S9/+TT856OPhh/8YEY4/pe/9FvfPw/q9dalUK+3nAf3WnV5UK+3rpXgX7R+f7VpgDy3PyBnbwCkXep3/bp1sZ7P/2hf9dSqrB3w9/b0hlOnToUbrr++Av6rV68KAF2fDd5ww/Whu7s7F+7bt28PN988J7ZNmTIlO8YeC/zZ0VNj8uK888474lbU1SAGpOlL2rhhQwZggPyPN1yftd1//8KsLR2P89h2xuTdx9LXjEF/lACdx0ruh3aOeWX79sJzpOf08vCCeSieP7+TsucZ0Kd+UgT27Hkn9B47Vgr6Ugoagb6OyYO+6lLg23IKfsqCP5uUsLlPHuCr1Qn0eVKgz5OjFf5a57+/tX/WKAFu+RcqBxcuhPM15vaL5v6L3P5FO/eVgT/wnjLl2rBt69YM7CgAWPNWIQD0th/wl6KwcOF98X1y8eLFcOcddwRgf+yTYxnsAT91Z86cyepkzQNXwK6yJMfLI4BXAAVBx/PSBLzLurrqeoECX8Gf3zGWuMqMRXveWFyXAK8XNX2VRyng3Qb8BXq1Wck43Ket83z7A77a37hl4M9OfloIiJ3+5A1AdnZeHRYuur+inV38tKsfx5EX4Pfu5ZjOsKSr6/Ix06bG7X4F+s2bNwe2/NViP0uXdQXBftXq1WHWrJlh2rSpcfe+d999NzyweHGY0NGR7eZHGfj/ZvVvsjoW95l8SQlY/thjcRc/C39bt2/f+7HvvHnz4s5+Tz/9dNzSd/r0aX07/Y0dE2bfOCuwrW+qAAD/Z555pnKXvscfr3D74wm48cbZ2eJAt95666VPAvu7/Z999vJYLCa0YsWKbIOfZ597NixYsCCwba8W+LnpxtlxZz8t58t2vt+9akJsv2by5MAuf1re95prJodHHnkkuut//vN/C6+99sdw0003ZrvoXXfdjMCufQJ7uoMf1j5tbPnL8VogiG2Acf9LEcALwG5/av/BD64Lfz5ypNQmP/Va+mm/WlZ+Xnu9Vn5ev0K4nz8fqrY1Gf7s6gecsf4t7Nmtb8uWrRV1tj21/O+84/bQtXRpBnIBnXpr6VOPJyBa+d98E939qeW/bdu2MGXK9+Ny1IJ4LVnkFQCWXV1d/ZQCxuOlClAtiKu9aC38847j3cXLmN+6xpG7njbVIRmLOvpKMagF/1rtdnzPjw6loCXgzza9M2fOzLwAv1/zfAQ+lj7wB+7AX5b/3J/2bfML3AV8FAaVgT/HaDtf+my6tN3v3r1/iiCZ0HFlQAGQMoAiAPRRAJCs8rd23bpMIVi2fHn48MiR6PpHoghg8eP2z7P8LeilANg64I+y8OBDD8atfLH+UQB27doZywAf+Odt6bvxhY0R/AAeRaCnpyfMmDG9Av6A//HHH8/WAHjooYcC2/qmc/6vvPpKHOvAgQ8i8I/19oYZM2ZkCgDwjwrBypXZ+v7A/roZM2IZ0AN8tvlFGUCiCBw6dCicOXM6AH8Af/bM6ZjeeWdP+O1zz2Ww/+Uvfxl+fNNNsYxLH6j/9ne/zdqBP3P9tNGXFx7Af/3112Jfuf4BP9MBcvH/7ve/C9dee004fvx4Vqe2IplCvd5yHtxr1eVBvd66qoCvpgA0Gf5PPvVU3NLXgp38fff9ItCW1qts4Q/cBXNBXxLFIs7ls2nPpQTsccdTzpvzv3/hwtDVtTTgAagFfbUznvUSUA+gUQrUJ5WCMP3qgaWFvzwN6XFY7kCaen7nlPNc9Xlz/rXgzjuwkZd9eo1ebh/FoJHfQ9Pd/h0dfx9ee31HBncgjzKAEiD4Hzx4KGt/fs3a0NFxZQZ+ftiAH+8BecH/8KFDFX1+esvcgIVPIi/wI1EEsPQFf+XlDUjd/rNmzQooBAOF/9GPP87gb93/wB/w33rrvH6WP1a8BTsKAAoBkCa/u3t3BDp5JRSEqyZ0hN6engoFII61YkWs09r+L7z4YlQAKAN/lAFZ+ZIA/u09e6JHAGVA9UjKjzzycAb/l156KYO/lABebiTADvDJA3dZ+mrPk7L2sfL3/mlvTIzRV3/Z7Y/1//LLLzv8pRAMAvwBvaAuSZ3qkUwZMD1w9GhP9AgsXbIkoAD0HO2JINc8P4oA7nuBHigDe5WRgn9aH/tcvBi9AevXr68b/kCf86RwB7zUF3kFgD59+H0CRFz4vEyxxAEx9bLKabfwt3kLU8bTVADufOumZ2zebba/zXNO+qRJ49G31hh2PM+3D+SL/pb8HoraiuqbCn+gLnd/KvEICP6y+pEvb9oc3fr8Myg9+dSqzPUv+KtNEgXh7nvuDoseWJS5++X2R2LNC/64/QV+JKC3bn88A82AvwX+tu3bgnX7A3Os/9Ttj5WP219gR9qAPykCHJ+m7u7dFfAH7Lj98QgI/gcOHIjHCf54ESzcyeP6f+6556IHQNMBVjJNIMv/j3/8Ywb/w4cPVbj95abnZfnoo49E134e8Kmzbn8dhwfgf17+n3DtNZP7wf/f//3n4Ve//pXDfxDhD9QFfUmAj+XPdABWPfVr1/YF7jElsH/f/gh/2qxbP4V/LcvfKgWCf1nLvwj+UgY2bNgQ5/011089dYCa94pekoCe36gN5LPgtcCvZflj7VvFgnPUAncty7+eMXQvLtsf/Po9lP1bNxX+wDzP8hfsBwL/MpY/1r9grzl/lZnzB/zvvfdeFvFfj+XPfL5c/sjFDy7O4gDk9rfwJ15gw8YNmdsfyz8P/o1Y/pcVhco5/8Gw/FEO7Jy/hT8Af/SRR+KLkpelPt8jX83yZyogTh9ccvtj5aMAAH+sf7f8a8z3owA02fIfyJz/urXrLm1OlL+xD+7+WnP+efAvO+dfC/7A3k4LSBmw4K/nBWrhX2vOH/CnFrzKjJN3Pof/6AB23t++0bpht/yBfDrnjzdAc/wDgT+ufVn9teb8n1q1KvzhD1tyLf833nwzwl9z/igBKAOy/N96661YtqDfuWtnuKqjIwB56pGU58+fn5WZ87fwpx3rnzqs/enTp+fC/5VXtpee82cqoG+qoBL+zZ7zl9vfzvlb+OPWX7lyZQZ/rH0gDvzz5vxjkODrr0XFQLEBgB9rX/Cn7HP+Qw9/LPpmRPsL4rj8rdu/VrS/jssk8/xVov1ttL4sewt3FIG0D58BEvFPP+WJ/C/7wrXw57deb7Q/5+EdNlDLX2OUvW7v375KRUvAXwqA3P54AlAIqB8I/O9ftCibUiCgDwVA8/w7drxREe1PcCAWPtZ+avnL7a+tfqdNmxas5c+8/+xZs2IAnwU+AX7a3nf6tGkBT0A1+AN+jucY5ufvXTA/F/5Y8bWi/Znjx6qX25+pApSGNOCPcq1of6YGcPPLrZ9G++P+J+hP7f+2YEGh5Y/bHwtebnu58nkhkvKi/VEKaAP+Og7Y4+rH8gf+Hu0/PPBv1nf+ADyFP3XVvvPPoK+AwEvwRwEo852/ndfXXD7Wvub8gT1uf9UhZYnXgrLgaeFPnZ0eYAz7Hb+OkRS4kapLZS3Lv1Z7Op6X2xf6+tsOOfzZ3newt/QtmvPnn0fwz5Ny8+fJNODPfucP/EnW8q8nb63+NJ/O89vyZRf+5YC++usqLX+rDGjO30oC/vLm/NMYgLQstz/z/qQs0E/5S7AX9K2UB8B+AmjbgX1xuhzwVxTVX1Rfb3R/2q9WZH9ee72R/Xn9WiXaX3P8ZaWN9iffD+KN1hn4l4n21xy89QbUyusFOlIkSo0NIBwp1+3XOXhKiMO/TZb3bSf4A3oUAM3xW/CTLwY/SoHDv1A5aPKcf1noq3+rwd+u8FcL+mofaVBKPQ8j7fr9epuvBDj8Hf7ZVIC1+JUfDsufwD8C+PRdv8P/62A9AIVwV1R/kXT49/ukTzDXSn4q15IjCUZaLGgkXbNfa/Nhnz7TtoQ/7v2ilOfuV12eu191o9XtLyUgdevXKg/E7Z/CPi275V/H/H6eAuDwL4R/Ldin7emL1MuDDyt/xs19xoMC/yuu+E4gKYCvlaT9rj/NK6CvUangvqbInG/0Fbw3HFLBfKXkuLFZgJ4C9dpSjh8bxpVM48ePCY2nsZc+k2sHmf+pnw2ua8U8L05P/gza4TdQRqka0Hf+QxHwV2T1e8DfyN7SVx4At/zd8s8NEmww4C+16uspl3lhet/mWqz+PJvzPAfF8j/a0xMtf0CflwY72t/hX+0rgHLR/u72/zKk0f1pOS+av1adncMvm/c5/4IvBBz+hZ8COjCbA8x2eo4Ofw/4qxrw5/B3+LPNb9GWvorgLyNbLdq/Hks/7dNOEPB7GZ2KgcPf4e/wv/R5YGrR11uuZeXntZe19m1/t/zd8ndgj05gN/Pv7vB3+Dv8Hf4B675acsv/24ovBZr5EvaxHOTD8RtoC/i/tmNH3OKX9eSL5vs7OzsrlvfV531W6rO+VPYt9zsr29RHn/2dON63sl+ZFf6efvo3cSlgVgBMV/WzZbuiX5qvf0GfvLn/wZ/zZ/nf62bMiH8LFuopu8KfAvuKpAf8ecCfB/wNDTB5nzYCiaGCGcsWc33soMgqhnYnxaG6Bp1nWVdXvAaVmym17DTnaNa4jfxdG472v/rq/y/8+okn+y3ve9fdd2Vr+Ws3v2qyCPDV6h3+UgQGF/5v79kTHn7k4bBnz564Qh/r/jv8vwqp69+68cvmW8XtjzdA6ejRnmxrX23fSxvb8rK9r40JSOf82crXfs7XtXRptuRvb09vRRv9pky5Nraz7r+OYxOgv10K+GNnv5vnzMks9e7u7qyf+rOoDy9UzeXTh930VLaSY9j0x9Y16wXc6uO0OvxZshgjAShqW+XBeqY8C34z6fjapyGvTX3ZuwHYpolrp4/GULvd64EtngV9zmHPw3Gs3qjjkOqrcxdJ+ha1FdU7/I8fj14At/xPh6LFfnyRn/7AtwpAWeDb/q0CfwEdyAv+O3fujMBnu1/aqZ/y/WvDli1bMwXAwn/Xzt0R5kBe1rzdyheoC/Zql6T+1KlTgWNjn4sX4++RjXr4XQrWeWAH5sCeLXrpl9dHxzv8y0OiCB4jub6ZmyOhqAjiKADVdnmkH+fm2aGASDEA/ABc4+jZogykdWqzsuXgzy5+nZ1Xxy19tTjQ1KlT4+5+M2fOzBYOmvmjmZmL/529e2O9LP/Xd+yIO/bpeHb3s5b/ogcWhQkdVwYt8kMZ97/c/YsWPxC00M+0aVMDZXbxk7ufrXzZ0pc+kyZ1hq1bthZu7LP4wcUVO/tRZgdAuf0fe+yxbCe/yZM6K7b0te7+np6P4w5/WuCHXfo+OLA/aApg8uRJcac/JH3YFbBvC98+i5++bNCj49nxT5v6sKsfbezeR/uBAwfCihUrsjJ1uPKPHfskgz0W/XevmpDt5Ldi5crYhsTlHxcDGjc23HTTjfHvpI19fvvcc3HpXi32U7SEb5HLn3p3+7eW29/C//bbf9bP0scTcMP11+fCH6vfbuML2Ldt3RoVCPJY91jxAr4kwLf1gv/9CxcGLH+7sU8R2HlBYjk2Cn9czLy0eYmS7MY51tLjRc+7SS9elA7OrWMp8yLHYtNY6TE6Fsn/gLX2bN/UgrTXxPVStseSt2Pbe+L6uE4LCe7DHl9m/PTadN2AzY5JPX11XelxOifXYp9zCtBqz0ljp5L75fz6O3BdjMNzUR2SvxnHVnse6dgq6xy2nP4dGJfzcO4iy5/rZCyNU1YyftljBtXy1xa+CxfdH7f0xf0/d+7cCHdt88uDQSFY0tUVH76FPzv6dXRcGZ5fsza20ffue+6Kx2tL36XLusLhw4cj8JEoAps3b47wB/QAX4rAG2++GUEv+G/ZsiUC/7333gtY/u+//35sR6Y7+QF6tvJV/c5dOyPoBX+28AX4+/fvi/P/SLb0RVrwk59946zw4EMPxnqAz5a+gJ6teymTJ0khQFLe+MLG2A7c+5SBPrf/Qw89FBYsWBAVAOAP4F948cWgT/tY07/77bezMvAX4F/946sR/Lj4sbBQCgD+wUOHAkoB9bL8gf/KlSvjrn6vvfbHCH629eVHrc17yioADv/WhT9ufqx/eQVk/aMgqC61/Dnmg/0fRMBjyaMoYG0D+HRKAK+A+lrLn2N2de8Od95xRx/4mQL4ti9Irwj+XV1dDcOf3y8vT94veoHykibPC9m+zKkXLGgnz4tbx9GfsQQ16lEEbFl9kYwt648yx5O4JgCo66CNfhpHALPtFiDUc7zuifEEQp2fc3MulblOXUut8RmLPjpW1wHcbT3j6/npnmw794PCQJu9Fuq4fuo5B2NYFzhj8OzVruuwkj5W8bD3y/j276hz2Guwz8OOqzxj22dMPfdjx1BfzsU5KdNOWffD30jKgfqXlS0L/4MHD2Xw//2a50NHx99nZW4c8BMrQN7Cn/qf3jI3Az/thw8dqoC/DfIj/6NZMwMKAcDHogf4gj/SWv633HJLwPK3W/ouX748LF68OIO8YA/IAb7KSGv5z5s3L2D520A/yoK8FIBdu3dFS15lWftY/4K7Bb3agT0W/u7u3fH4vvo++Pf29MQ6JPDH6hf48yTgv+222yLskVIE/v/2zuzLqure9/flnj8hVMEY5z0WaJ7uebgCIq8U2J0XKygaveOS2CTRXBWJMSoxsQuUYBOlicaIinhUMHQGMNIohUofVAqMiJFGyZGRo+dl3vFZxXfx27PW2nutXbuqdu36Pczxm2vOueZqatf6/JrZ1HL7A/6bb74pgf+Pb74pVQT4ByS9/vprubv3qU0sHf7NC3/rBRDscf3bcgt/8lj3Aj5SsXxBXtY+EmVA0CckQHs8AEn+isuT3zrHU6deXNWlv3ff3kDcnx39ZPlrPECWjGP+/CZj0OrjS7kFCOVARLDjI648dfTFh9ieQz4GDW0FD13LSgAh0KtcfSMBm1U6aMM5Am0WhLhPQSLr2noPRfqPYax7jKUgrvuLnylub4/1HrPulXY8v3339tysvH2nMfyzrmHfR1Z/8lTwG6Fv2vBerHKj8/j7Z5VTH9+Lzikj9Xctc07dlv+VXVdmDvjDspdVL8vfDvhbtXp1EgpQGUBfvGRpkOvfwh8XP5Y+bWyybn9Ab93+uP8pO/jXg4kr/7333quAvx3t39nZmYYEFBpA3nDDjyog//FHHyXu/l27Kj0CdrT/9OmdaUjA7geAUiDQI1955ZUwedKktExwv3PunalrH/hv2LA+DQPQhmMpBXL3x3L79m0J/PEMWOi/+eabFW5/3PhY/8AeKx8LPwv8eAWs2x/3PtY/bn9G/uP2T0IAZ+GP54U2/NMUTQ7/5oV/Lcuf+D+KAOmee34ZgL+FO3msf1n+cR3HXCMZ4GfOZZDgyy+/nFj+KLu4/fl4njp1Konnx0AH/Ir3C/60l7fASs6N4a8PsCxjfcD5DfNRzUr62HMdWXT68NKe75WOyWd9nAEX56udlXlWp64HSAR6nWfLYsucNvY+pAhkPRsgtH1l9U9fgJzzuZbeB+XcV9wvfeQ9k/oXTO25vNu890R7XVd9WMm5+puqT72zGLi13oftN85LcaDPLKWL9vq7xedyrL8Lv7es+iJlPF+RdrZN3fD/v7Nnh3vm3ddvtD8ufKx74D5Q+Ney/Ht6dibgR8oDMFDLP2+qXz2Wv7wAFv6DYfkr3o9UzN/C/6LJkyrCAFj6gn81y/+iyZPDq6++lrr9sfwFf7f8zw0CtAP4yuabecBf2Zh/Fvyx/JMYvoG7VQKoY1yAyvAQJPH/BPgXp25/PvS4/GO3PwoBH1ZZ/fXC334U+YjzMeVjnGX527ZZH3XO5YOudvq461hS0NCxlUAttpKljCBrwTkLQgIc16l2bepr9W/vlefjPdA/fye5s2mjd0k+65nUD9cD1DpG8h45P+9eac817Tk2r3tSGdfPg3/eNXRuLUm/PIO9hs7R378a3K0CpfPKyCGF/2uvrwrndXw3/Hnjxj4F4MiR8PTixRVW/UDhj4u/Wsx/8+a3Evgr5i9lQG7/7kcfLRXzB/y4/bNi/gsXLSoV8wf8uP0HEvPXGIBaMX8s/scefzyN+ceW/4Tx4wPWvxQCrHnBPyvmTx0xfwYBUq+YP9a+4O8x/9aHf9nR/sDfuvfJC+6K/1srX4MBqRP8cf0nswW++SZRAqzlj8Uewx/YA34+9CgC9cCfjzIfbX1sORb04485dRZuA4E/1wMaAFPXFkB0DxZutJNCUAvOQJNnkBJCf7KCdS2ubZ8bAOq4Vv9qF/cVKx28K4FJz0TfOq9PqXunHzSlqPActOVe7XunD949faqvWPL8Op86np9+yGfBvtr7sH3TjvNVxjvW7yXrGeN713lW0h/vKX6vvE/7vuw5Nq93bMtq5eu2/Nnkh3n+zPfXSHyN5JdLf6Dw56XWGu0P6DXSf1rntIqYv2L8culnjfbnZTPKX23mzLmj7tH+zzzzTDLoT27/O++ck4wBsJY/+SKj/QkDMMof13482h+lgPi/3P7E+De8uSEX/oAfBaCvr/Hh53PnpvDH3Z832l+KAWGCCRPGh7vu+nkKf9z9Ptq/TwEoa+3b9s1s+RPnLzvPX/F+3OuAH8tfYLfjAainrVUWmCnAOICk/TffhD1JLP/8JGzA/2k1sPORBCTV2lCX5fbnw8v5fECV7EeYvMr5yNu6gcIfWAAH9Q+gBBakgE0996gPei0404423C/n6r7Jqw+ubZ+bawmW1frnPN617tneG99se89qp2tmPRP9UW/fA3n7brPekxQbns0qBrqWFCA9P/dCv6rX9Tifvqq9D52D5N3YZ+R8ytQmfkauq7pqkvN0T3q3Wc+V1Qfts8qrlQ0I/r6l77F0bIBc/Fkyhr89VszfyqyYv60/l2/cIj+AHje/nQKocQCy/Fngxxf5OWfxa66/hXnZfLPBXwP7ikqsfZsE+gFL39Wv9Me82oe+meqALMAEdo24L+Bq4duIPkdaHw7/FlnbfzjgD+iJ77Oin6Av6fDvD3yBH1kW+La9w7//IEFZ/sn8fikBZ6f6Yb03Oo20D30r3C8KANZzI56llvu/Eddo9j4c/g7/dLEfxfezpKBuJXF+xgLgAbDl5B3+Dv88T4C1+skP2OJXH4K+5CBAX0pEs3/YW+3+CJtg+dvwSas941A/j8O/ReB/zq2vNfzzZOPc/jHw7bHD3+Hv8B+azXeGGhp+vdb4uzr8Hf51W/4W9nHe4e/wd/i3BiQc9q35d3T4O/wd/l99Fb766qtw+vTpupKN5RfN2xh+2Xyzxfyz5vbngZ/yPLe/Vu+zu/pVCwnYDYA85t+agHLFY/D+rg5/h7/D3+Efzpw5UzWxIl8W0L/44niy4h6Seub521X8mJqnHf+oJ3/rLT9NV/ljGh3T+Zi/L+ijBGj6Hov30CZOnKPlfVMFQbF+SY/5N2RwnAN48AA8nO/W4e/wd/g7/KuCH8UgD/6LlywJWP6AHQWAdnZjH+pRBlRPfsVLKyqsf+AN7LWYDwv2aKc/4G/n/aegPzvIz24K9F+CvqTD3+H/360J7kYoDQ5/h7/D3+FfN/znz5+fbuErqx/QK2lTH46lKGS5/atZ/tXgX6EcCPqSDn+Hv8M/9zfg8Hf4O/wd/nXD/7rrfpCs6CfLHkucFf4EfzbvoQ3HGhtg3f733nNPOtUvK+ZfAXdN6TMyXuHP5/m7pdsIq3g09OHwd/g7/B3+dcMfN7518wN+XP827dq1O4E/SgDKgXX7A3fF+mOXPsfUx/F+u+kPCoNCBO72d/CPBmg36hkd/g5/h7/DvyHwRwkA7oI91r7W+cf9j+XPAEDr9t99diOfLPAL/tXc/g5/B36jYDja+nH4O/wd/g7/hsCfmD5ufrn8JfEOoARQnwV/FAaHv0N8tMF3uJ/X4e/wd/g7/OuGv435r1mzNhnZb6f24Q0gBEAZCdBTJuv/1ltuOee2N7F8KQMe83elYLgh2arXd/g7/B3+Dv+64W9H+2PpY90DeMX8sfTtmADylKke+Av0WbIW/CvqNcpf0kf75470blWg+XMVVxYd/g5/h7/Dv274a/qeXPxFpKx+ySzoFy1D0dize0+fAiHoSzr8Hf4+1S/3N+Dwd/g7/B3+dcM/XuFvKOHPokB25L+P9i9u9bmF7O/K4e/wd/g7/OuGP7DX/P0i4KeNLH7JolZ+3M7X9neAuRJT/2/A4e/wd/g7/AcE/6LQVztBXzKGet3HcvdLuts/1+Xr0Kwfmq3y7gYF/mPGfCeQ2tqaL7W3jQl5qa2tLQwktbe1hYal9rbQ3kRpbHtbKJ3GtoexoyGNaw9jS6Zx49pC/alyER0NnhuZsv+mPfGiPs14zIfTk7+DVvgNlFFm/sehQx+HNPX2hkMZCfj3Hj6cmQ4fPhySdORIOFJH+uSTT0K96W/G0o/zR49+GvLSZ0ePhjgdO/pZOHbsXPr882OhTPr758dCXvrii89DXjp+/O+h/vRFaukfP16ZP3HieMhLJ0+eDGXSqZMnw6lT59KXp06GivTlqfBlnemrr74M+alve1626C2bfEvf/J39UCxkuQ9UyuKXrNvSj6cGyuKXdMvfLX8f8Jf7GxgUyx9lwOFfWxHIAz/leeCnvH7wozRUAt8e54Gf8jLgp63D/x/hH//IT//5n/8Z6k1ff/11qCudORO+rrF1b97Wvg7/b8M3RpkoYy15W3exN+NvwOFvPAF5Vj/lsdXPsVv++d4Ah38++FEK6gU/59UFfhQGh38FwC3My+ab8WPu9+RKRpnfgMPf4Z96A9zyPx3qcf1Xs/Dz6hz+50b9u9vfoVUGWt62Mb8Xh7/D3+Hvo/19tL9x6RfxAjiAGgMgf4/D9x4d/i0C/z17dyezA2qPB/CYf95AwHqsfs7Js+6rlbvlP7SW/8qVK8MVV1we7rvv3nDkkyN1u//37tsbpk6dmgxWHQngWrZsWXK/j3Z35w78ss/xs5/dGjjHlnl++AA9mO9+SOD/zlcLkVoAACAASURBVLs7qk77e3dHT6lR//WO9Oe8eIS/Pa435v/BBx+EhQsXlhrpz6yARg74c/hrBkD5Uf5SBgYT/gc//Cg89fRTqaLQqvCP1/ZnASBWAdQMAW3xywBCluZlS96ibv/DvYcDC/vYqX92u9/u7gVpHaDfvn17AvlTp04l4MeiB94ATtY9dSgEtk/q8xSE7u7uwnDct29f+N73LgjIWh/x/3P9denUwVdWrsxsz31xr7Yv+v73Ky5Pz7X1G9avD4I+QBfU7bUAgBLX3b79naQ/ew3PO/z1GxjQVD8pAu++uyMcrmOaH1MDmw3+a9esDZMmTXT4m+mAPuCvcsDf5rfeClOmTGlp+O/atTuwy5+FPZv4sPkP8GdTH4C/e9fuZJW/3kO9yfK869aurakAnDhxImlrYW+VBpQIgM9Mk2+++SZs274tXHDBBQnEUQIAn4B//fXXpUoBVrxVBmhD27hM59InCoQ+hnmSaaz0DYDz2mSVA+Ys+HNPQN6ewzVQLmx7zrfAB+acwzdTikHeNdR3UYVF7V2OTOVgSCx/O98/D/633X5b6h2YNm1akDcAOXHiheHeefdV1O/o6Qld3+9Ky8hLKejp4ZyJYX53d1o/rXNaWL36jdTyf+ONNwJlWvBnwaPd6Rz/pcuWhZkzu0Jn57Rk0Z/33nsv/Or++8P4jo50ESCOGe3/+2W/T8tY4GfyWSVg4aJFYc6cORUKgS3bteuDpO0NN9yQLAz0zDPPhEWLFoXp0zv7FgpqbwtXXT0z9PZ+3G/aH679Z599NkwY35G4+pGPPfZYhdsfT8DVV1+VLhR04403np0iWOn23/Dmhop2M2bMCNvfeSed73/R5EnhgQceSBb4+fncuWHf/v3hosmTwwMP9pWx8M8lM2Yk5bOuvipdCIi85vn/+c9/DrNmXZ0u+HPJJTPCjp4diev0ySefTMu1INA1s2YldRs3bQy0VTlt+eAxx//5558PP/7xzeGaa2al9eRlxW/atClcc+25uksvvST07NyZ1k+ZclH43VO/C+efPyE5n+Od7+0Mjzz8cNrfZZdeEg4ePJgOAgTglOl+OF9u/7vvvjs88sgj4bLLLk0X/JGlv/yF5WkZiwGhBGD5H/v883DtD65NF/u57PLLwocffVxzJsBIGu2PJwCFAPhrGWDN70euWLEi2eXPgjwrD9yx+rPqKEOp2Lp9WwJ+4E8CdljqeZY/dXmQF+ytpB88BJTVAh79CsK12tr6LDDLg8D3zbZFIaC9LaMNH3X+T6pZ/lZhsOeTz7qHuI0f1/4NNPs7agr4/3bBgtDV1ZW6/pe/+EICfKx84M9KgcBfCwLN/uHspAy4C/goDDoG/pzz/ZnnFALA39FxXujp2RkOHDgQxnecF1AA5PZHEQD6uP6RrPT30ooVqULw6MKF4cODB5Mpf0gUASx+FvnJsvwt6LXwjy0D/igLv/7Nr1P3PwrA1q1bkmPm8wP/RY8t6gf/V/7jlQT8AB5FoLe3N8yYMb0C/oAfhUBjAH7zm9+EO+femQ7u0/z+7du3hT/84dmknNH+jz/+eKIMaOQ/8Ech0Dx/4A/wgb/KbrrppqTs8SeeSMtQCJ544olEAXh3x7vhj889ly7yQ7kAz0dKib/LhAnjE8Xg00//luRRAFSPIvDH5/+Ywh8Iv77q9XTBn0svnZEAHQUA0D+//PkU9oAaZUDKAbBHIdAx9fT3k5/8OIU9ioCOP/vss0RRQAFQeABFYPny5Yk1D/xRJHDvE+tHckx7jrMsf8D/yG8fSWH/wosvhosvnpIoBdXCAiMJ/oAfBQD4A2isfwv/3t7DCVDzoK5yreNv3f733ntPogywqx9Qjjf2Ic4vKz8r5o9lvn79+tQjYEGflceDwDm14J9lpRcFQQxefvt5HgQUDK4V9017WfzUc2wVkfga8fkoTVn9xu38eGQrAE0B/46O74aNmzancAfyKAMoAYL/vn370/oXXnwpAbnAjwT8eA/IC/4H9u9PlQPKf/ij2QELn0Re4EeiCGDpC/7KaxxAPM9/5syZAYVgoPA/9PHHKfztGADgD/hvvPGGfvDHirdgB/AoBCwHTB6XJ94AgR+JgkDZ4d7efgqAFAGA/+abb4YJ48dXWP7/8eqrKdQF/yNHPknLXn31tXD+hPHpMUoBgL/rrp+n1r9d3W/jxj8nYBfUJYG7rHvkj2++KQU/beQJkOUP7O1Kf0/+7skKwAvsSDwBwFhlwH/VqlXp8dGjRxP4Y/0L7uRpxzHKgRQB1csTANxl+dtBfrSX9R/D/733P0juJ4Y81v8bf3ojVQjieo5HCvyB/tSLp6RhAOL8hw71ZsKfeD4ufSBOqIAd+3D1k0cBuP666xLlwbr9KetesCBpm+zup5X9zkqAL1hnwZxr5cX2s9pbZSIPfHxn+Kgqzg9E5W7nHCxu6nHhA2h+19adH4OZc4G8rse5XIPjuK3a8My1LHv6sYlzdH58zyp3ObJhH//9+PvHZbWOGxrzB+p5ewDgERD8ZfUjV61+I3Hr80+gtHjJ0iQMwLHgrzpJFITb77g9zPvVvNTdL7c/Emte8MftL/AjAb11++MZaAT8LfDXrV9X4fYH5lj/8Wp/WPm4/S3c7YA/KQJZewNg6Qv2yL1791S4/XWOtfxRCGTlC/46Rr755zeTUIAte+655xJXP67//Qf2V7j95TYX9JEPPfRgBew5Vjsr8QwI/n1ufg306wsFyLr/68GDFW5/9WHhj0KgYyRtrJufPGXA3oYD1BcShULwF+ilAKAQqCyGP4DHyo/hfvcvOefpfuW2XbPAn8F7AF0JsNuBfYDfltWy/AE9wMeSJw+cBXssfikC8gbQDugXsfyzYA7wylj+Mfw5XwAV4AG5tZpjkFLP790O1LOgtkDHbc81aK+PMtfje8ZxEctf51lpr2HLlY/vWeUuHf4NhT8wz7L8BfuBwL+M5Y/1L9gr5q9jYv6A//33309X+iti+RPPl8sfef+v70/HAcjtb+HPeIGVr6xM3f5Y/lnwr8fyP6coVMb8586dGwgJoAjI8kcBaCT88QA89OCDqdsfyx9wCv5Y9FMumhxw9assy/JXXRH4/+IXd4WHH34ohTug55qCPRZ9GfhnWf7yANQD/1a2/DWi34K/ETH/LPijUKAMVIv5Z4GfsrIx/xj+MQxl1UshiKVc8fF59tiC2SoXcV+0A9JIez6KAW2twmDrydtrxHUcO/xbC/JZf2PK+J3k1eWVNxz+ccwfb4Bi/AOBP659Wf21Yv5Lli4Nf/rTmkzL/62//CWBv2L+KAEoA7L833777eTYgn7L1i1hQkdHAPKUIznWIMAs+FOP9Y9CgLU/ffr0TPhv2LC+dMyfUEBfqKAS/oki8fjjKfwZ3Ndo+N98801JGECufxQBwR/gA/7XX38tBT8frqyYP/F+FIUi8MflDrAFexSBgcA/K+ZPvB+Lvgj8d773fuoloD2WfCvG/NesWZuAmJH/8gJIDmS0P2GBBPBbt6WD/vAGKO5fbbR/HvwZwAdgsaBtG8HPlpEvGvO3H048AvIK2PK8fDUwC+yy/Pk/qTbav55rcA73yzvIO9/LW0M5aAr4Y+WjAMj9jyeAY8oHAv/75s1L+4xH+2/e/FbFaH8GB2LhY+3Hlr/c/trut7OzM1jLn7j/VTNnJgP4LPAZ4Kctfqd3dgY8AdXgD/g5n3OIz985d04m/LHia432J8YP2OXGJ1SA0mBd/nL7M6BP7fAENBr+uP3tqH08AYJ/lnsfZYAPGzMC7HkMEmRQYBH44/ZnQB/XIeEJGAj8sfIZA2BH+1977awkTFAE/rS59tprklH/hAoY1d9qo/2Z4qcQQCzlBZBXgHpgXmaeP+MAFA4gJAD8FQJA5s3zjyFuj8vM8y8z2l+AHEz4cw0bPuBjXkTRqKZg0Getej2by5GtBAw5/Jn2N9hb+ubF/NGY7SC/OC83f5aMB/z5xj75m/oQ+/d5/v9IPAJAPyvZGH7ZfLPE/GXRl5V2tD95C/AB5aMBfxbyjcoXnec/ksHo8/xHNtSL/vYc/i2yvO+5mD7b9lZLlW5/6wlQnD9L2sF8RfIO/2zoSxEoC3zb3uGfozAMAfzLrPBX9CPcTO0Yl0AopJnuye9lcJQRh7/DPw0FZEFfZUWAb9s4/B3+eR6BkWz5j7S1/cuCM28GQdl+vP3gALuR73VQ4D9mzHcCSTH8ZpJ2al+cV0y/Xqn4fkNke1sah1c8fjglC/uUTmfj7Yq7t6wc116xgh+r+NVK48a1pSv7lc+fm14Xx9ZH3vHYZEofMfyRlPhwevJ30Aq/gTIKxYBG+w9FzF8j/LNkHOe3x1mxfpV5zL96jN9a/eTd8nfLvxUtf40dKPPB9LbNbwWPxr/RoFj+h3p7E8vfrulv84M94C8L+iqzsI/zAn2WdPg7/DWvP5aK45eRNoZfNu8x/+GL+Tv8HeStoig4/D3m7zH/r/q2AY6hXvS4DPTVtizwbXuHv8O/VQDkzzF8ypTD3+Hv8Hf4hzNnzlRNjCXIc+OXLR/JA/7c8h8+WLmi0Nh37/B3+Dv8Hf5VwY9i4PD/tmIVQAdRY0Hk73Po36fD3+Hv8Hf4O/y/rYS7LPw86bAaelj5O2/sO28J+LPLH9v57o+28NUgPyvjQX722A7003r+B/96MFny1wf8+YC/vDEAiuOXkTaGXzbvMf/KmD/L/CbLBA/BIj9SBhoJIjYEYkndgfTJN04fc5bGZqGeIhsJDeSaQ3Fuo56lVd5HI9+5fi9l+qx7qt+VXVf2m/vf1dWVrN+vXfyqyVWrV4enFy9ON+vhB882vdOmTQsvvPhSItnAx8I+zlvYx3kL/zjv8Hf4O/z/2S/uf911P+i3nj9b+bKGf95YABvz7+09XGp9/6rL/5aEPwvaaG0Blu1l1z7gTjlr5Av0VrLhDfX6YAq6dlte1RWVjYZ/0esOdzveJVAG8PZeaq0ySHv+PsBLib8Jfwvbj807/Pt7DYYc/k89vbhibX828Jk48cJkE59q4KeOtlj4FugbN2+uOLZ1WfkY+PY4Br49dvg7/B3+2fCPQc/OfowRYKOfLAXAwn/rlm1h6tQpjVnfvwT8Ac/111+XAl47/LFzHwllgDILfvJ9ENmeQgYIUUaysCmTH83wB0BWmeK9VYO/PAHxObFSFr9/h38Twh+oswLgxk2bEwUAy55d/bQqoHb3A/oqQ0oJwOWP5a86PAGC/uIlSwPb+rJjn+rJW+Czle/4jvMCq/2xsl/3o48mbn52+OMYBYD8HXPuSI4pYztffmzHjn4W2NFPyW7pWyTP1r15iS1981L1tfurretPna/tr21+Y5kH91rlZdz9alvW1W/bN5PbH8s/hj/AB/5s4Ut+/vz5yQ5+lJEWzJ8fUABWvLQitbyxwKUEsH3v9dddl9bZ3fteXrEiqdPufrRlW1+5/ZctWxquuOLy9FwAnwVxymXpC/Cs2w9UOKae/3HVIWlP3+SBCyDSJjjIam72R7u7k7ayVDkWoGL4c0x/ast90Bb571dcnpYTKpDVzDfPWnIWdvTHc9FefdowA/dt67gGuwXq/qyMdxG0EM6CdlaZ+uN5uC7PqmekLj7HPgvvzV5TfVkZ3yPn2D5s29Gct7+Xou9hQG7/2PLft29/Ambgj1sf8LONL0oBdYBdCkBs+RPj7+g4L6AACPhs3Qv0OUYCfUICtn7Bo92JAvDGG28k4Gd7XxQC4vudndMS2Fv4U/7owoVB1v+aNWsSBeCjgx+m4EcBKAJ82yYP/JTngZ9yh/+Xyba+bO3bP/XN2Y/BXuS4FuTz6gX0MtLCvGy+2eGPMoDrX1b/4iVLUi8A3gC28kUxQAHIsvwBv93qt3vBggTwuPyBP4rCurVrU2+Bhf/LL78c9uzbG77BC5ADccqBDSCXYqA1+4GEQK88x+pLCgMfS8Erzmd9SGkrUEtpAHK0tfCnTAoFdbQFxny/aGehDDgFTertx9zCjvOo27B+fQp0+tS59Ekb3bd9LpXpXrg32w+eD8E4hjbnZJWpT67D+bTh/vRs8Tn2Wcjb66svSd5D1j3SP/2qnctvK34vRd9HQ+GPBQ/ggf3s2bNT0HNMWv7iC2l9DH+s/Nk/nJ2CnT88MX8UAPLAX3mOSYBf1j9eASkCwN+6+S38KRf4JfEAvP2Xtx3+J7PDAb687+hY3jcr5o91D/AF/1hyzpIlSzLhv2f3nkQ5sLH9EydOJGVI4I/Vb+st/BPoy/1/FvLASQC3Evjg3keZkKXPsdqQJwTAMcqBDQXwsQREgibfFgCDLPIhteCmD445j3sVlGv1QzuBV9fXORaY9A/sVYfkXF3TlpMHkgA0LrfXUx3KCc+NjKGtvrgXtbeS/oA/ZeRpl9WPfZZa77jaPTr8K13/vEv79yiSHxD85X6XBP5Y+IAeJQC3v8CPxAtAW/Ix/O+bNy9156s/JN4A/hmAP6Anr4SbX/BHMeBYYYBq8Lduf8BPWrtmrcPf4R/KWPxqW9bat+2b3fLHugfQCgegCGDty+2PzIM/Fr0G4cUSxUBu/zz4b9u+rcLtL7AL6NXk+vXrEwCpjUDCMZAiLKA6rM8YkIBYMIs/pPRFez64SpTRzsIfSEuhiPsAXtTrfKQAXgv+aqc+7TU5l3rbL3m1lcR9nvV8gvNA4M81eH+kuB/1Txvy1Sz/WveoZ3HZBJa/BX0jLH9BHlkL/kUt/6XLloXOzs4K69/hn23xa4Mft/xHj+UvyFsLH+Dfc88vw6FDvQn4kaova/lb0NeC/9SpF4d169albn8Ai1UvaFeTgI2kNkc+OZIoIrL6OVZdFiwBJoDHerVw4VtEOVLlnJ8Ff+CncrWVjMFHO0Gdvi2wLTAt6NWXLeOZgabqgK/tS+Vcj/vTMdJa/rjtY4UIUHMv9hzl6c8qE/RFW65hz7HPwn3G96D+kNXukeeybUd7PutvXOudDMjyj2P+Fv5FYv4oCPzQSVkxf4Cv6X614J8V8585s6tfzJ9BgDNnzkzhv2LFCrf8cyx+h3916I8Gyx/IY/mjAOzatTuBv0b+SxmQ5b87w80fx/yx+DUGoBb88TBg/SvmT1w/D/5AXTAnlo9b3wKeOoHI9sF5fDgtzPXRtLF0lQmKUgo4D0gCKtpYEAMo6hT/5hwAr3MswLhWI+DPM+peuB8AmwUG7oV7s5Y38LYwjuu5RwtyvRNkDH/KeG6ubc+x8LcKQlZfefdIn/bd2XNHaz7rb1zrXQwa/FEE8kb7U0cIgGmBuPYJEfAPwVQ/8nL749Lv6elJ6mrBH3d/kdH+hAOAv9z95CdNmuhu/yoKgFv+1ZUA68Yvm282t7915yuP1S9LHyVA5SgF1vJn0J9G9gNuRu8T22eEv9z+nLN167Ykzl8L/oC/L8QwNoE5cLLgFuyBPLBPr3HF5UlcX/WSxPxpQ0hAZcDOWqz2gwnIgRUQsuWAjo8tSdAWcC38OYdjIKr2aifFgHLquYdGwJ/vKPek69EveXv/ygNn29aCnzbcI89v79GCXP0gs+CvcnsOeQtu3q3uUffMffAcnB/fI8pM3Ie9j9Gaz/sbV3sfdcNf2/r6lr7HkpkBPtr/VPKR5J+5TOo/wt+O+vfR/rnKwZkz4esaG/jkbfADvAXzgUqAb5N16w8or4F+kiWX7BXci8hqH0ivqxxY5u+jOd+Hw9/X9k/n/p84cTzkJbnzi0q3/EeH5V+PImDBT35AwLfnC/qSDv9M691h3JwwHuq/i8Pf4e/w9419fGOfkorCUH+o/XoO7Eb/BgYF/mPGfCeQFIdvJslKfnlJMf16ZXtbW2hYam8L7U2Uxra3hdJpbHsYOxrSuPYwtmQaN64t1J/6VspTHH1ky7Fp3F3x95Eg+XB68nfQCr+BMkqFx/yPHk1G/vvyvvnT/dzt727/vJCAu/3dii0DHG87OL+XQbH8D/X2Jpa/BvjF0gf8+YC/MgP84rY+4O/rkDuo7+sqdT7gLx2xX2RQX7U2DqTBAZK/16F7rw5/j/l7zN9j/h7z95i/Dw7876EDbzMoOQ5/h7/D3+Hv8Hf4O/wd/jV/Ax7z95h/qDXlz2P+HvP3mP/osiSbwZr1eyj+m3PL3y1/t/zd8nfL3y3/mlafg7U4WEfCu2oq+LNrX1dXV8Wufnbtf+3wxzKO9SaW9GUb33m/mpfu5pe1q1/fev5dyTa/2t5X2/lKVhvtf/+v7w8LFy1KVvL7/PO+AX6xZIW/Qx9/HCZPmhjWrV8X7Ip/X3zxechLx4//PZRNzz77bLj66qtS0B8//kW/fNYCP3Pnzg2PP/54TUs/9gQ0yvJ/8sknwzWzZlWsAFh0wN/vnvpd+MlPfhy+Ogv3PPn88ufDNdfOCqdPn64rsV7/wQ8/Sqb7ae1+rvvU00/l7vhXdEnfp55+Ovz0pz8Jtn1dg/0YCDgCB/yl2/XaxXxy8mzqk67rz0I/JYFepv1I+Lhn3SPfzXo++vESxFl9e9nIUg7q+R2Udvvv2bsvXHjh/w5s6sPI/3i0P8AH/Bb0WfmBwv/A/v2Bnfy0pa+g39OzM1EI7Ja+Nl8N/mzr+/tlv0+29gXuW7ZuCdM7O2uCn7YW9nE+D/yUlwU/7YcL/g8++GCiqH156mSoSCWX9LUj/ovC/9JLLwmbNm0aFvhLCciTFubV8sc+/zycf/6EgFS7ZoI/6/Szdn+ei3/qxVPSrX3VpsxUP4d/Y4Hi8G/s+xzJCs+QwB/gP7JgQbiy68p+8AfoHR3fDfv27R90+PPDF/CtZHe/iRMnJla+hb7y1eC/cOHCMGfOHSn8Y+u+2nEMfHvcKvBnkZ/9B/ZXgh9FYJDh37NzZwLNPGvflg+G5Z8HfZUL5EUklj8eALVtNvizyJDdsleQZ6tf6uItfx3+wwcgh//wvftmUxSGDP5Y/+d1fDe8uXFjheV/2+23hXvn3ZeAnx39rNvf7vCHgoB3gNUC+QHv6OkJnKvVAzs6zgvs4kddnOZ3d4fb77gtKRf0cf3ffsftya5+WvGPlf0mnVUCli5bFtjeFwUgD/53zLkj3emPc+fMmZO4+ZFy+T/zzO+T8htuuCFd/e+qmTPDrl0fpJa/dfsTBrjqqpnp6n7Tp08Pu3fvTtKdc+ek5RPGdyTWfJ4X4De/+U3adsaM6YFjuf03vLkhyWsFwRkzZoTt27dlruuP2590yYwZ6Qp/P587Nw0DPP7EExV1s66+Khw50rfdcry634ED+wNp1qyr05X/fnzzTakicODAgTDlosmBMs794/N/TJLc/hs3bUxCAOr30ktnhJ6dPaHSE9C3sc+qVasSV74g//DDDyXKgM7lWHUx/JcvX17RlvABIYHNb70Vrr12Vnrvl116Sdj53s7EtR+7/e++++7U7b/8heVJ+OHaa69JVwK89gfXpjB/6y9vB4614t9ll18W3nv/g7Qe8N/9y7vT42aDP9a93cUP+LOFL7vrxZY/ikDfrnt9qxRqq17W92c3P+3wxyp/5Nndz7bBE6AVANntj10AtTeAdfsThmI3v7TtFZf3265Xbv7u7u60He3ZbY46dvRjS2D1oXLqcIOzkxy76vERJbHTXLyjnHbkiz/82v3OltsylGPbt92VLm/XP9uX8rYtOwFyP/ajzzXtLn1592vd/nxf7a569Es916x239Wupf51L1xDz+BycBQW+zso+o5Lu/21yM//u+22QJLbf+++/YnVj/WPm9/Cf/mLL1TU4RnQ1r38MPbv3x+AukC/avUbAQUA177KJKvBH2Ugy/IvAn9i/lmWfwx/lvyVMoAngDyhAVn6Fv6A/84756Tx/kWPLQqk3t6PEym3/4YN6wMKQG9vb78wAKAH+FIMiIPSVvAH9H/4w7NpzP+xxx9P6vJi/igJ77z7bgp8AP/Agw8kx88991y/OhQCxfyBrbX8Af8TTzyRAv+hhx4Md9318+QY+NOeMnkGUAAE/x09OxJlQLB/8ndPhmuumZUJf4D9i1/clQKe46NHjybHSFzpCglY+AN46oA6wP/ss88CkD948GBShmKgsQH0iTKANV8L/iz/u3r16nQMAICXNQ/oX3jxxRTulFvlgDp73Gzwx+0P5Lds2ZK6/ylDISAsIMufesDfe6g32dXv+PHjAYAL7uS7FyxIYc72vYBX9UgUAsF+3dq1YerUKemxhT/tgLoAv/LsVrunTp1Ky6hjq17AqnbUA30kW/6SVx2KAP1wDKz4eGpve36v9EMZCgAfU74/gFHH9gNrQa9yW8Y2tABWdfRBf7ShT/LUcV2AmQVt7i2rrT76nEs9feo69CWQqwwpOOua9nq6J/rLu+9a14rfJ9fJey57X56vXzHQ76DMO6wb/lj9WP979+5LFIB4gJ+F/+zZs/uNA0AhkOUvsFtJ3abNm5sO/oA+dv9P6OgIW7duSRQAwZ9jylEKirj9gTJgF+QlAX1cbi3/eLAfngDOyYP/Aw/0gV6D+lAEzp8wPlUGVI4E/DfddFMm/HfseDdMmDC+LwRw1u3/6ad/S8qQgj95PhYkC3+VCf6bNm1MztVxn+yz/AE/cJZ1H0sG+Knewp+BepQL8NWkFIUi8L/ssktT8NM+Brxc+kg8ASggKuP44ounpMfNBn/gTgL0WP2EAIA81r+F/y23/DQZH2Dd/mvXrk0UgD279yTnCOySVjmgT9qpDgnkUQLIC/579u1N+hK0JYE3sNcxErgD+SOfHKkoB25Y9nFb+qAMWAEn++EEfPH+9hxnwdSCXn3YMq4f9087+rPgpQzIl2mrj76eUddHcg9ZfVn42/bKS+nJu+9a18p6n+rbZf2Ar/bu9Duo1iauqxv+eACI+wN9rP8LL7wwAHQN7rPwx8rnWHXIeMCfdfvL/b969RtNB3/c/DH8KXvmmWcq4L/ylZXJyP88+Fu3v1z2eAAEfSSeAOr27N1dUW4H/O3du6fC7a++8uCfNdqfqGl0VQAAG+9JREFUTX727d8f3vzzmxVuf8rxDGRZ/q+99lrqMpf7XRKrXvAX5GP4U48XQOdIFoE/QAeoOgeZBX+sfGvdW/hj/Vu3v/oqAn9c/rRTstb8hx99XOH2l/t/JMEf6ANqlAAsfg0CtPBXvYV/b+/hxLqPrXgBXgP+CAnI/R5LeQYE/3Xr1iWKgAU3eSxpIBSXU4bVTr+02btvb+I1iK/DMYqC4I9b3n4c6cda69TpmrYdeQt61cVlKBN8oLHO6Yf/B8AcKxMYQFkf8lpt1T/n2sT1dE+SMfy5H3sOee6f9urX3rfK4nN0rbh/Xdfl4ICf98rfouz7HRD8GfHPyP/XX1+VwN/C3cK/luVPfB8FIbb88+DPKH/aKubPVD9i/kPh9m+E5f/ss88E4v9y+wN6oB3Dn/Jalj8xfDwB8gBg+dNXHvyrWf4XTZ4cXn31tdQLgOWfB/8sy9+Cvhb8CQ8QEhDssfwBsI7zLP+/HjyYgB8pD0A9lv/dd/8iPPLww6lXAMuf6w8U/sTzH/ntI6llj6WPAjDS4I9bH/c/SYP+LPwHw/KXklCv5Z+lCGDdy1KN63WcBasy8MeNL/DpA4wFjxKiYytRNADoYFv+9po2b5+XfOwdsPC35+m+9T5tnc3b/m2551sI/lj/DN5DAYin91n4r1q9umrMnzh+1/e7Uvi/8OJLSUggC/6EAhgP0NPTk8CeqX3jO85L4b9581vJsUb3I8vE/G+44UcVo/0bGfMH+or7X3X1zBT+r/zHK7nwf+yxx6rG/G+88cZAnF/wRxGoBn/q8mL+uP+x/uX6Z2CghT9u/nd3vJuO9o9j/lj8zOVHCagFfwYC0lawf/ihh3Lhj1WvmL9G/ivmL2Ugy/KXK9/G/LH2sfrjkACKQCPgH4/mRxGw8LdeAhSCZnT7C/YAXjF+yiz8a8X8kzh9iZg/3gA7RkCW/zfffJOEA4rE/LHybVxfYYCsmD/xfrXNglUZ+AM14K8xAxwDVMGf/jFWBD/BE+ua81QnbwD1aiuZ11YWH+fSlyx2zuO69lh92eflWtbrwTMI/nn3Xetatn9d0+XggZ93q99Bmfc8IMsf+GvUPgP+8ix/ylEGUBRw6cej/fnxA3+5+8kzXS8L/rRFWaAtI/undU5L5vvL8sf6Z+4/I/bHd3Qko/uLwv+DDz4IkyZNTM6VhR/Dn3Lc/Az8I5Ud7b9129YE+sAfEJMYvDd58qRMyx/rX0CnbTzaH7c/I/zVF54A8tUs/7zR/oAfBQB3P5KZABb+DO6Texy3/9/+9kk6mp/ySy6ZERjFXwT+KAe0V3+/uOuuXPjHo/0Bvc5j/n+e5Y+bP2+0PwoAYQH1gyeA/EAtf9z+DACUux9PgIV/s4/2t7CXEiBp4U8ZbQcy2h8Xv9zx9COXv7X8gT/KaJHR/gAdS199Al8BHsXA1tGfxgZkwaos/IEs1+MjDIRxpQv+9KU66lEMBHyuTXvKSVng1wfdtuUc2nKO6vFA0Lf6Auq6jtog4+elnT2n7729k/Sfd9/VrhX3zzW5r2rPZu/P8+UVBfs7KPr+Bgx/jfY/fORIBfytIlAtz4+z3iS3f5a0ln+c16p+VlZb4U8xfqb6ZcX8qddo/yxZZMAfkC+f+q/sJw9AFvxVJsu+qFTM/9Spk4FUscBPk83zVyjAxvfL5BXHLyPl0i8iY89AM1n+gnwZaWP+5K3rfkB5VvWzyVf4SyFf9OPu7cpDdKS+M4f/IK/t7/AfHvgD9KIr/DUz/LXCH94BKQoO/xyFwYLfl/d18I+yXfrKKiEOf4d/GvuXlZ8li1r8ajfclj9Ax9VfZG3/ZoY/Lv/RvLZ/KU+Aw9+B78Av/Btw+A8y/OX+z5JZ7n6Vudu/b54/YwHipAF/2bJvnr+AXkaWcfXbtmXc/WorK74e6Za/W/5lrbyBtP+X//kvhYEykOv4uUMbcnD4O/xb1vIvA37aWqCXyQvoZWQ90Nc5Dn+H/1CC0uE/tFAeqr+tw9/h7/A/u+VvGeDbtmWgr7YCeT1ypMOf5X3Z8EcD/0q59qsNEBxit79GuNf6WDM4uZ4Pba1+B7Pejr4fSfC39z2Y76cV+q7nN+mj/Y8eDYz6LzLaP8vdrzK5+LOku/37u/vl/s929395dv6/u/1zlYMzZ8LXZ86EM3UkYB2P6N+1a3cyj586kt3Ep1rdUMGf6XuatqfFeSSZske9pu6pvKjk4+/wH3yLGEApaQoi0//sVEcWPuLbwN/E4V/8b+Lwd8vfLX+3/GsqBFnwZxlfO8d/zZq1iRLAmv7V6oYS/gA6C+jMqXf454PCQrQZLH9ABfxZK4A1BgR7gM96AKx+6PDP/3vybuLk8Hf4O/wd/nXBP/YEcIySYHf3s21UJ/gvmD8/XVyHdf/t9rys6U9i1z4Sq/mxAuC5xXimhK1bt1WuERC5/WkL/LUTn5QAvAGUx/C3W/v2WfXndvSLF/wBNn1tzu2IZ9e7t4vyxG7/eLEbLNf4w6zjam0BtLWA7YI43Av3aBfwob09h3OzVvPj2hb+//Zv/6tie2H65L5oB4Ttgj/2ndC3vb69P/Wveln1eu5YCv5xOcf0yz2Qp1/6tPekOuq5DvfIO6dP2pPse6z298i6/kgtc/g7/B3+Dv+GwF/L92L5W+iTt3UW/lrkh2V6gbvi/4CfFfykEFBPmerZ3U91KvuvDPizix+b8ditfFmpD4XAwh+AaMc+lARgz3lIQgPk7Y6AAr3gaQEEDOw6/Rb+wBLQ2GV96SsLOGoLnAQY2nFNEv0ImrQFegIsfdp6YM3HHvDRVvdIG/VtJdcUNM8777wEkKq3z4qCwbVUx3W4J9273g/13J+eBcn96D1wDvcipUL9SdJWz6oySe5Tzx33Sxv7XuiDvuQp4D7jvnVP6r9VJc9d9tk85u8x/3Qtf83rj2UzzPP30f5fV+4D0OCYvwU8wCfmr938qtUJ/sePH08G/QFvYA6MBXJAb9ftZxlfvAOqz5QZ8AfcwAk4AHWgD/zJW/gL9PIOIPEEkDgX6No6QUNwywIXUAIkAg4fWvVlP7rqC2nLs9qqnvuhXsdIrgXoyPPMApzaWAiqzCoIKkNa+MdufyketOMedE17fta9c57a0r/y9ry8fAxoteM6VqHJ6pc2UmT0t9C7RvIORgvw9d6QDn+3/N3yd8t/QJY/4AfMeeCP6wR/O9ofKz6Gv123H9ijDNAGjwDKAaGACiUgB/6y3JF9buk+d77gj1dAeQt4KQooAMDU1vHx7OvrncTK5UOalQCPgMM5saWsj7H60nG1ttQBTkBn29vrSOGx9QAwPifrupxDOwHzX//1Xyvc6HpO9c0zUQZEuS5AVZnaStIm7l/9VJOcz/PZNtwj92/L7X2rrS2z70j1Ukq4RtY7UrtWkzxv2Wdyy98tf7f8T59O1wXQ9L0ysp4pfjondzT/15GlHx8PguUv8M+fP7+fqz+vrl74W9DHOwAmdTnwB9qyEC3ELfAHw/LXh9UCh/uIXfzAkg+xrFGdl9VWdUUsf85Xe2QW2IrA/84751Z4EYBlHji4BuCvdu/ciwWyvce8PNeLIZ/ltcjq15bZv0XWtfRs8d8iq+1IL8v7G1Z7Loe/w9/h7/BPYI9Vz8h+6+ZXPq+uHvi/vGJFRYwfr8DPbr2lkOUP/LHuAR3Wvyx4C39glRfz1/a+ZWL+sn75kFrgUB67mVFIYoWA89QWeOmDTFsARbLwoy3eAAGfdsrr3Hrh/8ADD1b0Jauefrk3C2VBX/fOfer6tNWxBbLqq0kLf1z0PHvW+ICsfm2Z/VtwPe7Tvifdd1bf1e5vJNY5/N3t725/d/vX5fbH2mcEf5xQBqrV1QN/YM+of4BNQrEgVLBu7dp0NkDWgD8Le0Ff0sKfsoGO9gcifFBJwElQiYEDWAC12maBXzDJagugqAdqXEf96HrUNRL+uP3t/dI31+Q6XBOlSvdAOykD8b2jfKjOApl+KM8DOvX0TxueXdeKJfVxv5xry2jDeZSTuEfev+3Lvke1a0Vp30PR53PL3y1/t/zd8s+09mX1V5OK9Utad/6A8pHbX5AfDFn0Y9kK7eIBf63wTP4MPuAv/M0tf7f83fKvy/KvBvhqdYK+5ICAb5f7dfinFm0j4ebw779ATiPf73D15Za/w9/h7/B3+H/7bToWoIinYLg+2MNxXYe/w1+/u5pu/zFjvhNIbW3Nl9rbxoS81NbWFgaS2tvaQsNSe1tob6I0tr0tlE5j28PY0ZDGtYexJdO4cW2h/tQ/zh7H3UfOcV8MX7H8kSJtjLjV859++llFTLzVn3e0PZ/AXkTWhP+h3t4E/r2HD4esdPjw4ZCkI0fCkToSgzbqTdbNH+ePHv005CU28omTb+xzMjf274v8/CNUm/qnaXv1yGaa6lfNvZ9XJ3e/pLv9W9OyLAITbzN8f3uUnLLv3+HvA/5yoa+V/hz+Dn+H//B92Mt+1L396PtbOfw95u8xf4/5e8zfY/6lrUBXGEa2wuDwd/g7/B3+Dn+Hv8M/Y9vbVlZwHP4Of4e/w9/h7/B3+Dv8a/4GPObvMX+P+fsiP77IzyiDRStbwaPx2dzyd8vfLX+3/N3yd8u/ptU3GgHZys88pPC/suvKfnP/u7q6wrs7ekpN+at3mh/nxdP77HHeND/K42l+HPtUP5/qd/r06apT+vKm+9UzxU/nNMtUv127dofrrvtBurb/1IunhJdeWpF4BGy5XXOAcqb47d61O1mfX/P62aJ3wFP+fIU/B7h7Ywr/BoYc/k89vbhvjj9z/Y8cCb9dsCBMnHihw//zY+HvJn3xxechLx0//vdQf/oitfSPH6/MnzhxPOQlTeErKn2qX+tP9WMDH8GeaX1r1qxNFAG28gXyto56yhYvWRKOHz8eLrjg/LDipRWJIgD0M7fotUv3Fsk7/At/+FvZovVnKzYLYdjhzyI/rAS4cdPmRAFAGejo+G5ShlKwavXqpHzfvv0BL4FWDZw4cWJYtfqNZLGfjZs3h2nTpqV1P/zR7NxFgKylH+fd8nf4Y8mXTXnWfbVyWfH1yGax/LPm8WPlb9myJYE8ngG1IQ/wUQyWLFmSKAJ2kR926MMLcOLEicQDsGf3ngrPQPeCBYmCsHXrtnwPgcPf4e+Wf+HfwLDDH6gL/oAe4CsMgEQRQN47775w2+23JYoA7nuAv6OnJ+zfvz90dJwXXnjxpRT4t99xW8hTAGLg22OHv8O/LPhHs9tfYJcE+gK8yiS1zS/Ht97y00QBsPDH+mfLXuCOAkA/L69YkYKesADKgcO/mFXn1q+/p1q/gWGHP0DHascDMHv27CQMYJf8xRMA+JFqZ2P+87u7w+wfVlr6B/b3KRRI29Zj/oQLKl399jjP5U95UXe/2rnbv/Xd/gI7EouemD9ufVuuOjwChw71puMB5PJHAVCsH/gD/KVLloaf3XpLWq56FAKHv0OtFtS8vthvZMjhL7e9JPDH+gf41nWveiRKAfUoARxj6XMeVv998+Yl+RjyhAVWnw0L2Dpr6cd5t/zd8nfL/0zmyH/gHUNdx4D/issvzwQ/bVAIiPerfS3LHxd/1gBAeQakDPST7vYv7PJ1QBYDZCu/pyGHfzzgz1r5WZa/rVcemHd9vysBv1v+ZQf/ueX/1dmpfbGsB/yj3e0v8M+fPz+FuyAviUeAkICOa8X83fJ3MLUydJvl2ZoK/nHMH9jj7ifm//TixelYAOAv6HvM3+H/1VdfhnPpqxBDveixwz/b6j9z5kwyil/wthKLn3i+LbN5RvwDf1tWa7S/x/wd/s0CyFa+j6aCP7AH8gz6k9tfg/xQAmw5IQIG/KEI+Gj/MgqAW/55yoDDvxz8sfbtHH7lrTKQFQ4oMs8/Hu1PGMDd/q4UtDKMh/rZhhT+vYcPB9JhpSNHkli+3PlFpY3hl83HcX577DF/j/nXowBUm9KXV1fPFD+d08xT/ayFn5fXKH/JfrF7MwjQ1jHgD6XAllXkPebvMX+f6lf4N+Dw9+V90xkAPtq//Bz/0R7zzwN8tXJBX7IC4P/8ZzLVj0V/mPuvOmYBYPnrOFM6/At/+IfayvTrNZ/XxuHv8Hf4+9r+mSP8ifUrVRvtXw30WXWCvmQWyBn0B+y1/C/hg6pWP94Ch7/D3y3/wr+BQYH/mDHfCSTF7ZtJtreNCXmpra0tDCS1t7WFhqX2ttDeRGlse1sonca2h7GjIY1rD2NLpnHj2kL9qT0z1q6Y+8iSY1PAC/QjQfLh9OTvoBV+A2W8Mr6lr2/pW3PRH1/kZ3Qt8pNl4eeVyeKXzLL86ypzy7+w1Vfmg+9tm89l34i/yaBY/od6exPLXwP8YukD/o6Fz80mPnZDH+XzNvWhvP5NfXyFv7yR/pTXM9jPY/7/rJjGlwd8Wy7oS9YF+qxBgQ5/h7+7/Qv/Bhz+HvP3mL/H/NPYvmL8sRzqmH9dCoHDv/CHvxGWo/cxsj0CDn+Hv8Pf4e/w//bb8E2J5OAb2eDzv9+3yZiVsu/BY/4e8/eYv9n6N28uf7VyzdmvR47Wef41vQFu+bvl727/wr8Bt/zd8nfL3y1/t/xLWP14CMpaTN7e31mz/QaaEv61Nvgpu6qfbW9X9IvztVb4W7NmTTIVcNmyZeHRhQsD8tixz9LEIL4ySYP7sqQP+DsVvvwyO51bx9+u6a+8r+2f6xk4cyZ8bebux3H9asce868MCzTbh9zvx5WLsr+BIYX/lV1X9pv7zxr9rNtfdGlf2lmYl83HwLfHteD/ox/9KHx48GD41f33h87OzvDRwQ9T8KMElAG/j/bPBnse8G25w//rkAv4r6vUNRj+dj2BQ4d6+436Z8c/NvVhcx9G+7Otr85Z8dKKUGS0P9v72nn/dqtfVv1jyV/qkUuXLQ3fWNd/hjW/d9/ecP3116V9Tp06NaxcuTKN91N/xRWXp/X33XdvWofFr3o+nCTqy350vb2Duhl+A0MO/3hL342bNgcUgHvn3VdYASgLfNvewj7O14L/Z2dj/ZLHjp6z+h3+JyvGAfg8/9Ezzx+gZ8H/llt+GrK2+kUJKAL/n916S7CwtzH/rVu3JcDXqn8sBTx16sVh3bp15xSADPgDawv79evXJ6A/depUIF1wwQUV9SgK3d3diQJg6/Xx/j/XXxce7e52BcBj7SPuNzDs8MeSZ8vejo7vplv2spOfvAHs8kcYoKurK/UaUB/v5McWvxbyt99xW9p+Wue00HN2B8Cenp1h4sSJYd6v5qUr/fXV7wzA/+BfD4aZM7lW32p/kyZODH/605rw/vvvhzvm3JGWj+/oqHD7f/Thh+GqmTPTFf6md3aGXbs+qOoNyHL3q8zd/vmeAbf8q1j3Q2j5a+5+FvwXL1kSWJJXbawU/HsP9SZL+K5buzZds59zWNoXqGPNW+DbPIoB7WzZyy+/nFjthz85kigCgF0j+LHmCdPp2Eo8B9u3b0/qgb2tO/LJkVQ54HzVC/58c/iI4pmiDE8C7b73vQuSco737duXKAi0I/37FZcn3yr1Uc85OtelexHq/Q00BfxRAGycP4Y/ywMvf/GFxDOwb9/+BN6UoQDwz8fWvh0d56XHKALfn9mVKgMvvPhScg5tgT/L+wJ/Wf7kaQ/8593/q3D7nDuSPMdv/eUv4b333kvc/cT5ZfUT/0cBAPpY/YD//l/fn8L+mWd+HyZPmhg+/uijtCwOCwj0WdLh7/DPmwlQl8sfpaDBbn8BPYb/rl27E3BneQM4R/DH7b/7LORPnDiRwByoA3TALsDL7W83+0ExwPq38D98pA/UuP737NubWPFY68D4Zz+7tQLqAjzQx9qnHW2yFATgTDtbbz+4ffXvpPAH7qqnPz6ynKsyPAX2mPPLnqO+XDr86/0NNA38AT4JRSCGP2EBypXumzcvzP7h7BTuQJ3jxUuWJmUoApvOKgbUkYA7SoDgf+DAgRT+mze/lSgEwL770UdDZ+e0FP6UkQR9K/EOvP3220lCEYjhjvWPizEu13EW9FXm8Hf4j1T4E+fH8gf0W7ZsSeL+UhRi+KMAENfH4gfo2skP+HNs3f6U0Q7goxCorRQAwR/LHwUAdz0WP3DHghfwJQG+rG7KsOptSEDtaEO5rbcfXOpfWbkyhf+G9etT0OMR4COL9a9zyHOOjsmXPUfnunT41/sbaBr4V7P8cfkL/EgsexQEgR3JMeUH9u9P3f3xhkLUC/6y+pEqE+ix/gE7QMcLQCgA6Fu3v8ICa9esDS+/vDJMmjSxH+TnzJkTFi5a1K/c4X8ydyS/HdiXl3e3f/O6/YnxE+sX7IvAXzBHCRDIAT2AxyOgMqQUhFqWfzLw79tvkz4UsxfMkYA/DgVYy962Bc5lLP/t2/u8APoo85HlG6Vj8vbD29d/uXPUl0uHf72/AfsbLNpH3Yv8MNo/HvAHzGvF/MvAn3+sLMufcpJAXw3+UgKQxP9RBnDfMcI/tvyBP9a/W/4+4K/aoj5xXZ5VX6S8Wd3+uPk1mj9Lyhtg3f6y/HHxs4WvrHli/nnwp04hAasYKOavEf9AH6ADV2v5C/yxUsD/uGL6gn89MX+HvwO5KEyHs92wwz9rtH/s9i8Lfyx8G/PHG0CooAj8ly5blsT4pQAQBmCKH/H+mTNnpvBfsWJF4h0A/h7zrwT/yZMng4/299H+WP9M8yMMIE9A7PZfu3ZtAn0sfKbuya0P1DX4T4DHG4CCwHGt0f6M+gf6gB6XPVa+gE4+nsInb8BAR/vXY8XXc85wQsOv3RrKzZDDP3bFZ83zHyj8gTwKgK6FJ4DjIvAH9ozwl1uf+D8D/rD4gb/KyePqF/x9tH+lAuDwd/jXgv/uswMDNV0PqGPRK86PF4BBfhrwhzIgzwBt8+b59w32Oz+Zky/g4wEA+Fj76s9KKQOax686lasf1fPhJFFvYVgPyOs5x17T860B46H+Ow4p/LW1r2/p61v65sXzi5R7zL+5Yv7Wqi+S1+I+krLsByztAj/kM+b5N6psqD/Ufj0HfKN/Aw5/X9vf1/b3tf19bf+SikKjP8Ten8N9qH8DDn+Hv8Pf4e/wd/hXhC+GGkR+vaFXfgYF/mPGfCeQFHNvJskCP3lJ8fx6ZXtbW7rC34Dz7W2hvYnS2Pa2UDqNbQ9jR0Ma1x7GlkzjxrWF+lN71VH1WSPtm7dsbGYMXjH3ZpV8OD35O2iF30AZxavQVL9Dvb1BMf5YeszfY/5FYvt5bTzmP/Qx/yKx/KJtFOuXHHCs/5//7FsLwGP+br37HgOD+htw+J/d4Mc39qkc4c8UPyUf7d9ao/2Lgr1IO0Ff0uE/9C7fMtaet/W/j34DDn+Hfwp5wT6WDn+Hf54iIOhLOvwdLoKLy+b+LTj8Hf4O/9Onw+mzKV69r8hxkZX88toMxwp/eSCvp1zQl3T4N/cH34Hsfx/9Bhz+Dn+Hv8O/YtW+MkqAoC/p8He4CC4um/u34PB3+Dv8Hf4Ofx9cNqiDy1wRaD5FwOHv8Hf4O/wd/g5/h/8o+w04/B3+Dn+Hv8N/lH343RJvPkt8qP8mDn+Hv8Pf4e/wd/i75T/KfgP/HwEwJFhwPcJ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4" descr="data:image/png;base64,iVBORw0KGgoAAAANSUhEUgAAAf8AAAF0CAYAAAAthjClAAAgAElEQVR4Aey925tV1ZX3339F5PD+A21hyP3PAg23HExr34SAJo39PES0+436qEinOyLiqbuhQCGJCvGQRI5qC+GgUVSgRKKCHIJKFRrEyFGF12DfzN/zmcV3Mfastfbea9euql27xsV8xjytuQ61a33GGHOsOf/u6NGPQ5Z6esLRgtTT2xvyUm9vb4jp2LFwrIH0ySefhEbTp59+GorS8eN/CUXps+PHQ5pOHP8snDhxOX3++YlQJv318xOhKH3xxeehKJ08+dfQePoinDyZn06dOhmK0unTp0OZdOb06XDmzOV09szpUJHOnglnG0znzp0NxelcOHeusfTll1+GRtJXX30Vyqavv/46NJrOnz8fGkoXLoTzFy6ECw2k//f/vgnNSt98802w6W/ffBOaki5eDBdt+vbbcHGQ0rf/+23w5M9gtP0G/i4DP0pAAfipzwM/dQ7/PiWhCPzUF4Gf+sbBj9KQD37qi8BPfRnw09fhX10haBT8HNcQ+FEYHP5NUwZG20vf79cVHX4DDv9LXgC3/Iu9AQ5/h3+Rp8Ba/eSbYvUzjrX6yQ+S1c+4DkN/BqPxN+Dwd/jX9AQ4/B3+Dn8H5GgEZDvfs8Pf4e/wN/EBZef76e9u/8vz/m75u5LQzsBsp3tz+Dv8Hf4O/4YDAN3t77BvJyCOpntx+Dv8Hf4Of4e/R/x77MMo+w04/B3+Dn+Hv8N/lL34R5OF6/ea751y+Dv8Hf4Of4e/w98t/1H2G6gJ/yuu+E4gjRnTemnsmCtCURozZkwYSBo7ZkxoWho7JoxtoTRu7JhQOo0bG8aNhjR+bBhXMo0fPyY0nsaG8ePbJY0L48ePvPR//s+44MmfQTv8Bsp4OWrCnwV+gL8v8lN9xT9f5KexVf6KV/dj5b/GVvfjuEZW9+OY0RDtj7JR9Ole2XoP+Mt3qZZ5CXtff4YD/Q2guJQdw+Hvbn93+48yt7/Dv3Kp4LIvTe/vsG6134DD36z1X7SuP/Xpuv6UfYU/X+HPLf/ya/675e8gbDUQjsbrcfg7/LP1/n1tf9/Yp2jTH7f83fIfjYBs53t2+Dv8Hf6X4gR8zr94xz+Hv8O/nUE4Gu/N4V8A/0mdneEPf9iSbfE7ELf/5EmdYdu2rf22+/WAPw/4a2SZ3+HY1W80wX/Dhg3hhhuuD/ffvzAc++RY7gZB9cDi4MGDYcqUKXHr6nr6j9Q+3Oc/3zwnpu7ut2sGkdH/e9+bWLPfSH0eI+W6hxT+P5z5w/DrJ56se0vf/166NLz2+o5w7NixivTJJ5+ERtOnBvZp3s75twL8H3v8sbBr965+2/uO5C19H33kkfDpp5/EF+LZsw7/doL/0aM9uZ8gLlmyJPtSgDyKBOmG668Pu3burrmr381z5mSfA65fty7r39vTG+684/asjU8G169fHy5evBjuX7iwop42oM6OfGfOnAk333x5TPKCPG2An34HDh4Id955RwZ/2lAIGIsXJ4l23kV5L/xlXV1h9erVuW0CpsZBSdi4YUPsW60t7zzUcQ0ay0quQccwPtClHZleW7V2+upYjue++f9lbMDP+Sn/4w3XZ+ez12Hz9OWYV7Zvz/rqGl0OXTwIf5Oyz7vhaP+y8J85c2Z44sknK8CPIsCPp9GUAt+WWw3+s2+cFZ555um2gj/f/R8+fMjh//XXDW/uM1Is/y1btoYp3782fPHFyQj/J596KgL/5MmTgaC/nTt3hokTvxuAeD2b+6AECP6nTp0KU6Zcm5Xj8WZLX/oK9unWvsAeiKsesAn43d3dEYpqoy95wA+gpQzopcmx1KlsJbAE5LZOec4v2FMHCHkZA9BqbTq+lmQ863XAIrfXw/uTdgG4WruUEcGecwN5KRaAXNfDtTM2Ze5HebVLVntu6uNycBWBYYP/nj3vhKuvvjosXHR/thjQ1KlTw5539kbYd3ZendWzWJCUALwBHR1XxrbOzs7w8qbNmSJw1913hbvvuStQT/rpLXPDkq6urJ0f4po1a8PUaVPD5s2bw49mzcwW/KHujTffzNz81vI/8ucjYdasWdkCQNOmTQvvvfdebrT/zl07w/Rp07LFfhY/uDhYt/++fe+H2bNmZe3z5s0Lee7/yZMmVSzyIyUAb8BVEzpi2+TJk8Irr2wP8gRQfvzxxyvad3fvDg899FA21owZM8KBAx9k8/zXTJ4Unn32mYBkUaGrJkwIK1asCAr+O3DgQLjxxtnZAj+33XZb9pnfwUOHwjWTJwfqWADoueeeCytWrgzXzZjR13/c2HDTTTfG5w/w0wV/Dh8+HF57/bVw7TWTK5QBW0cf2v/1X26Lx//2d78Nr7/+Wvjxj2/KxvvBD2aEvX/aG/q+//fv/AuVgwsXwvkLxfP6RcF+1Jd1+wN8wI8CoHUAAD3At9H+C++7L3QtXVoa/queWhWt/gqlwcB/ypTvB0AuiEtizU+cODHCXHVIQLh9+/ZYL0XAWv5dXV0Z+OlfC0yAsuzLlf5FbvNqbem1cG4LdtpRUACu7YvyIUu9Vrs9jjxjCfrVLP8i+HOfXGM6rpdr/7aa9YzK/j45b1Msf+AP1IG/3PrksfZVTi3/lzdtCigF7+zdG4GCRBFQGfhT3nupfdOmzVEJ4AeoBPCfWrUq7NjxRpSy/Jcu6wqzZs3MhT/1DyxenH3uxw9/0qTO8NGRD8OJE59lCbBf1dERLY7PP+9b4Gf+/PkR9JrzB/zLH3sszv8D/QcfejDce+/8fgrAF198HlLLn5cTSsEHB/ZH4CNRBFQG/jNmTM+UARQBgH7rrbdmdSgCfeUvogIA9EkoBAAf2FN+4cUXYxnwowycPt33Wd/Djzwc/m3BglgG/kCfOrWjALy9Z084c/p0OHPmdIT/ypUrw9kzp2NKLX8Lel5aJFsH/Dnm0UcfyRQEQP+73/3uEuzPhl/+6pdRGXD4nw+F4D9/PoJ/qOB/++0/C9bdv2/f/kyBsPBft25dwEqvgPg33+SWreWPu18KgFYIXLhwYXT54/ZH0VA9kOF/FmgjZc1b+GOxqk/enL+UAx1T6wVcFm6yvPn9p2NXa0v7UgbkssrVjtXPOCojeScKALXa7XHkAT7Pi7w8A9TZczB2EfztudOxvTw0CoD+9mWed1Phf/DgoQz2zO+jEBTBf+7cuQHLXyBHYtnfv2hRrAP+yqsPHoDn16yN7SgFEzquDABF0JfEEzCho6Mf/PEGUJ8G/GH9r1u3PgM/SgBQx5IX+JEff/RRBn+8AigHagf+Rz/+ONYhrQcgD/633jovYPnL0kcCeIBOHvhvfGFj1t7T0xPhj/WvY7q7d0e4nzx5Gf4vvPhCVARk7QN7rPnut9+OngDqBfdjxz4J371qQkAK/uTVLin4A/5/+ZfbBgz/v/zl0wz+6Qp/eAKuumqCW/4AvloaIsvfzv3PmfNPgTIWP54AvAAp/HHfA39c+gA7xgLs2h1w7ZOXYmDhTx7AaxqAPtR1dS3NFACBmvl8KQAAC9CrTZK6vHq1c12KC6Cu1gsTq1qWca2+stQFU9s/bQO03AuwVn+sdykNgiovdlnkjJcHYvW10p67qJ7zcg06pz3G5jlnmnjG6pN3TWpzWfs3NtBnxPMvO0ZT4S/QI3H5V4M/0wK0p2nuT+dm8E/d/JRx//NDRjFY9MCiCP69e/9U4fZnvX/W9de8v9z+a9etC+RT+N8z/56wbPnyCvjj4sfSF9wl5fbHoiha+3/Xrp014T99+vTMfW/X/Zdln04DAHz6yTNAGQufOgv/V159pQL+r776amb96zzpuv5Y94K/gI989Y+vVrj9sdpx/Q/U8udFo/TnI3+ucPtrOsEt/6GF/9q1wPryHgNAXi5+yfvu+0VAAajH8gf0AP+D/R9E6APcFO4qY/lbxQD4f3DgQMDdj+Uf07eXP88DWFj8koK6JFCiTeVUlrX8U/hzvEBoAchvGnhz7vRFnNeGRc88PW3AnTHteHYM6qWA1LLsa7VrXO6Le+F9qroiWQvutdqLxvX65igGPP+yz3LY4J9n+fMjVMLyT+F/+NChbCqgb0rgTxH+d99zd6YIYP1j+efBf7Atf2vt23y9lr8semSj8C9j+VvQ58GfGIAXX3wpc/tj+VeD/zt734lWu8CO/J//eSmLA5Db37b/+89/Hv7z0Ucztz+WPwqAw39o4S/AV5PW4m/2nH8e/DlHHvzlyq81559CX+Wyc/4p/PNesvymbeCc7VOtzfarlscFD6jpU2tOv1Y7Y3BPKAn1gJ/+teBeq73avXnbwBWAloa/YC/vQDrnz48Q2Ns5/xT+9CEIkIA+5vvl5scbwDy/yngE8uCPJ6DeOX9c/GXn/LH4H3vssQqrHyUA+MvNT56UzvkDfNz+suwbhT9z/L09PXXN+WPxE9SHEpAHf6YEsP7l9r/uuhkV8Mc9/847ezIrnpccdQBfgOcYBQHmwf9f//Vf4jy/3P8oAg7/GuAfgjl/gvuw9K0ywLw/8//UNTPany8EAP2uXZc/FbzzjjviJ36rVxMMePkTPQBOEJ8s+2rR/oJ9KqtF++dZ3ha8RaAC/HnH0r9aW954eAPSsfASAHX6cz2AW18f8F5EMagn2p/j6WePz7uGtK4a3Dl/I/BJz+HlxpWARp7/kFn+wF4ufgUGEvXPPL7qsfb5IZHyLH/qCfyjP3P/gj1ufxQCbe+LJ6AI/s2M9kdBIC5A7v/p06eFbdu35cIf2MvtTmAgCgBR/0Be9fcuuDebz28U/gsWLMi+EEij/Y/19mbR/Lj+ieQH7kXwpw0FgL5A/ec//7cK+OMJkJtewFeAH/U6phr8cfsT4a9x8AQ4/Icf/kT4A387FYDLX5/6oQA08p1/3pw/dYAf61+BfRH4Fy/G32b6nT+Wu4AOyFEAdBx5O5+vfqks850/imy1lytgpj1NALxaWxHsOB/H2vFw+VOvY2S50weQp1MNRe26Fzu28rxfNX4q6VPUXo9ylI7n5cZBn/fs+Pvk1Veraxj+2uK3t7e3b6GfZPEeWfi1JD+oRpPgnyc1358n0zl/yu2wsQ9Wfzrnr8A/K627v568LH8i/kma88+kmcPn5VImyeLPl/6pX2HQ3xAF/FnLPy9vA/7IC+4DlprrlzRz/inIB1qu9oJUW1lLWceNBoniIa/EaLjfVrxHh79Z8S8P+qpz+Bfv4JenDDj8vwpffVWcGlnZT8cUwr1apP8QuP3zQJ9XN1rgjwWfWtetCIHhuCa8EngahuPcfs4+D4LD3+Hvlr9v7BOqLfDTyCI/edBX3WiBvz7Ls653B0/fugB4RfxZNNeNX/Z5OvxHOfz1yR/SuvnTfJ51X63OLf9iqx+PgKz4RqRb/gVTBXL3Sw6z27/sy9j7Dy8MR9vzHxT4X3HFdwJJQXmtJBXglycJ+BtIUhBfU+TYMVlQn4L7hlOm3/nXVR43NgvKU3BeW8rxY8O4kmn8+DGh8XT523obXDcy8+OywDsF4I0EyYvTkz+DdvgNlFF6PODv+PG46E87BPy55X85QPDLL78MjaRqc/tFbY1Y/DrGLX+3/Mu8sL2vexTyfgODYvkf7emJlr+i+1Pp0f596/7bRX3SvL7tz5N2YZ/y+b5lfS30lU9d/bZczcWf1+Zuf3f7a44/laNlzj/vhet1DuJW+Q04/H3OP1vq18I+zecBvlqdw9/hn0JfZYe/A7BVADiar8Ph7/B3+Hu0v0f7lwwOHM3Q8HtvD+XN4e/wd/g7/B3+Dn//9O5/2wPq9SpnIxr+7OaXt5Z/uvofa/qzlC+b/CDzVvejTgv65Ml2XeRH8/3I1NVvy9Vc/Hlt7vZ3t7/c/KkcDrc/i+2wlr1d5reRVf7acWU61iNg0R0Sy+7Wggf9h/M7ff0tWUSp1rVWax/Kv2XZa87baKnavTTSNqTw/+HMH/b7/G/mzJlxK99aS/ra9hTu1cqv79gRt/JFAv6nVq1y+J/MD/qzsE/zeYCvVufwHx3wZ91+1u/XZ4bk87b2tQoA8Fd/Putjkx4t7Zuu18/mPWzxS5/0E8ApU67NjovbAN9weZ1/1vYX3NkjQ9DnJUxSG7v82XX+OYf6qo+VbBDU3d0dV6fj5ZkmNsARTNWG0lFrNTveYepvpQVc0dr7evFXa6eNzYI0Nnmuk2OBPudnMSLqNZ76ppK+HKNNgdS/jOR4jZv3bNJ9CuhLP86pZ6K/pc6bPneOUV/1sZJ7raXs8EzSa+G8dhzyupdU0rfomu0zsMdxn1yX/Vuk52tGmXOWHafhT/2A/6+feLJvXX/W9z92LPz30qWhs/PqYOFeK18N9rXaiqx+t/zd8m/kMz+OKfqcr1q9PttrRLbSp37A3u7kp537LOzTvLX8LfwBuGAvZUASpcDCXvXIU6dOxePWr1+fbed785w5GcR5AQNsIM4GPrzMyQN+zk+7BTzKQFqn/hMnTox905cmkNFa9YxvgcbLnxdtmZX+OAalQccAA7tXAO+5enflYwxAI9hz7Vyv4EKb7odrZ2zKXLPyapfk+eh+VVdNco480FJvn5XGKKrv+1v2eSe4Nq6XY7g3rpd2jYFknLRO/fO8F+l1cm06B8dxTo7j72PPkz4rnrn+XkXXXHSPGlfHq9xsyTWXHbOp8Af0LAL02us7Ajv24QmYOnVqrNvzzt5w8OChWKeFgmjL28L3yadWhY6OKzPPAlv28odiWgCLX8czBcA2sVIC8ARM6Lgy7u7HAj9dy5bluv/d7e9r+xcpB9UgX9TWCPR1TKvAf9++/RG6dtc+QD/l+9cGtvdNoa9yEfzvvOP2sOqpVZk1bwG/ft26ANBtnfIcE9u0st/Fi6H3k2MR7OzEV2T5221+LfyL8oyDYkC7fWkCHl7URaCkLy/aPPjZcZQHHBbs1Oe5gQGTAF6rXWNLci16+QMhrp3zajz6pUDTsUiO5xptXbV8ClX1LQIgY+c9ryIrmuvOg7zOk0rG4dxpfdF12n70Sc+FMsXzUz/aNX7RNdOep/hojFrt6teo1N+/zPFNhT9wt/An//s1z2eeAJQBtuqVNwBPgeb5tYXvoUN9Y0gp4IfM9r1IlAJc/uRJwH/psq4I/82bN0fws70vygBb906bNjVXAXD4O/wd/t9UAB0rH8tfUJfEE0Cbyqksgj9WP5DXNr2UpQwgrdsfRQFPAQpApjQY+F+8eDHCSRY/L2OAIpc+HgDGQzkogn1azxhYgRb+eaBOX6ZADOXAwiHtY8uAPHVXc3wKQ95neoHXarfjk7dwkrsc2NhzVIO/PTfjFcGXMdLEuXU9RYDjfnQcfzd7DHnq9Ix0LfU+X92/teh1LivtOXW9nCPvWatdkuuz3oH0mulXdO8ag+vLuwa1D1Ryr2XHaCr8ATjWPHDH8leeMt6Ajo6/z8AvBYA/NsnCH6tfwFd7ngT8eAWAPVKKgNz+a9etiwpAGvTn8Hf4O/z7w9+6/AV56lSPZH5fsQB4BJYuWRKkAFi3P3lc+4I68/yUt23d2s/iRxmgDZc/Vj9Kw99y4L9hw4ZcuKMU8IJOAV+trJexhT+Wm4BhYaKXqpQDvcQBLecFIKoDnAIX7yyNBxwoMxZ1ymts9bVSbciiernIkbZ/mtd1WGnvMe+a0jFUThULW1/N+qUf98Ez0/PSsZIoLLSrXI/U3zLtW3Sd6odiRlI5TwL9eq6Hc9lnS94ex/3a5513roHUcb6yxw8I/nK/SwJwrH/BH0tfkMcDkBcPwI+BJPiTf3nT5my6AOsei5/6TdQbtz9r+tMO7NMAQID/7rvvxvX9Hf4nK6L/qwX35bV5wF/7B/zVsvyZDsCKRylYu3ZdnCJgSmD/vv258MfS71q6tAL0QH7hwvsq6uTupz+xAPVY/inUG7H8BQwLf708gXdq/ebVYa0CB9r08i96wVNPH86RZ23yftMLvFa7rhPg5/VVu5WMzTlsnc3Xard9i6BKfS34Mw4g1LOw45LXc5AClbbnlfW3TNuKrpN+9u+RHmfLjFGkqKT9qt1728E/DfgT6PPgX6/lzx/fJoCPcsGnfZ2dnRUeASx9wd8t/8qo/zTC35bzAF+tzuHf/vAfjDn/PPgDdwHfSnkFUBCqzfmn4Fe57Jy/gJEHf17q9mUt8Ms1bV/69eatRVtrTr9WO+cU+K07utq11IJ7rXY7dhFUqa8GQI1BH5QrlVOZKl5pe1rW3zKtL7pO+lc7v8aBQyhX9Sgite7d/p40fjMlf7+y4w3I8i8DfxSCdM6fqYG8OX/V8fCBPtMAzPUjUQakHGDtC/4+5+/wP3dpgR9kkVu/Vn1RUF+1egXvNSJbJeAPi76Z0f649wG6Pv3DpU8ZuONBwMoX/OmL5U8fEvmiaH/BPpVF0f6ANG+6QC9jxgHqKbQsgMgDjHpfrgA57c855GJGEQAqctXzPsNFLJDXaheU0muudn3V4M54jcAjPV8eAHnOum/1t89WdVbyXLgejrX1jJN3z/pb2r5Fef4OnL8eoPM3TP+ORePm3bvtyzjp/dj2geYb+fsNKfzzov1fuxTAJ7c/ZRb80VQCUsoA4NdXAMi777k7gz+uf4/2v6wAWEs/zVez8vPa3PJvf8sf+Df6nX/enD9gB/SAXMF9lKm3gYC0oQwoNoB28ljyOs5+559C35bLfOdvo/2BDWDhBaokKx+pOiurQQGw0G77AwcLHCCGAkAfZAqGau3Ay46tfB4YBRX6AHmVrbReCeqL4KzzWGmv2wJQyk7es9CztdeQ5vmbMJ49V9FxKE301Rj2GOW5TvqpbCWKlxQqq5BZBU1jF0l773l9arXnHVOmjvsp05++DcNfu/v5rn6+qx//4I2mc+fOhuJ0eYtea9XXk69l4Re1V7Pwi9oasfh1TCtZ/gryKyMFfklZ8wOWScCfhXwz8igKRd/5l32JjvT+gDG1zkfSPQFsQN3K11xGkWjkPhz+vra/r+3va/v72v51ru2vFf4aedm20zGDbZUOxbPCW4EHYyjOVfYcqWel7PH19Hf4O/wd/g5/h3+d8B/pFm89UKjVZyRYzbXugfZW/lviVeH66rmPRvs4/B3+Dn+Hv8O/Tvhr+qDRF64fV7k6oj+P4XseDn+Hv8Pf4e/wd/gPqpXpkB8+yBc9e4e/w9/h7/B3+Dv8Hf7/23qALgJ3M+od/g5/h7/Dv6Xhr8/3kFoDwH4ZwFoAtk/s98mxuG6/Pv/Thjxy2ytwT+WyshkvXx9jdMG21f7eDn+Hv8Pf4d9S8AfeFu7KF8E/q08+9SNgigTY+YZeC/fY+rLQV/9We5H79bgiUfY34PB3+Dv8Hf4Nw58lfvt24RsbN/C5/fafZbv57dy5M27va9cAUJ2+8UcK7pJl4I8nIOufwB/ga1c/wA/0WdMfq18Qb1SWfdF6f4dzq/0GHP4Of4e/w78h+LO6H6vxsVOfAM8uflIABHq1IVWXwp+le4F4muySvrSlbn9W9rPHAHYt82stfBQBrdDHYj2NQl/HtdqL3K/HlYuyvwGHv8Pf4e/wbwj+7Oon0AvwKARs4YsU6NVWDf6y+pHA3JaVz4O/2qK8eDHs7u5TIj64BPiurq64Kp8UAcrkWamPb6nPnDnTkCJQ9kXr/R3OrfYbcPg7/B3+Dv+G4L9kyZKApW/hTp5tewH/cMD/4sWL4c47WCBlVQXU5e7XWv5Y8EwFoAzImi8jW+1F7tfjykXZ34DD3+Hv8Hf4NwT/Wpa/tvy1ygFTBCgHqdvfWvADsfyBP5v6dHUtrYA6Vj7z/5r7B/QoBOlXAPUqAGVftN7f4dxqvwGHv8Pf4e/wbwj+teb8gX4aE0BwYC34W0XA5vPc/nfecXvcCVBu/95PjsVz4v4XyK2FjwIg4FNPLID6lZGt9iL363HlouxvwOHv8Hf4O/wbgj9wrxbtT7tc/8QBoAgwTZAH/7IBfygRbPdLwN/Nc+ZkQX+cQwF/wBw3P0GAdm4f4KNIsC0r1n8Z6Ktv2Ret93c4t9pvwOHv8Hf4O/wbhr916debty7/vE/9rLVfKp986idQD4ZstRe5X48rF2V/Aw5/h7/D3+Hv8PflfX15X1/et+Zv4O+OHv04ZKmnJxzNSVdc8Z3Q09ubm3p7e0NMx46FYw2kTz75JDSaPjWwT/PHj/8lFKXPjh8PaTpx/LNw4sTl9PnnJ0KZ9NfPT4Si9MUXn4eidPLkX0Pj6YsM9idPVuZPnToZitLp06dDmXTm9Olw5szldPbM6VCRzp4JZxtM586dDcXpXDh3CeZl5ZdffhkaSV999VUom77++uvQaDp//nxoKF24EM5fuFAT9Bdy+uC2r9eyr9XPLX+3Ustaqd6/+b8Zt/yNMlAEfupT8FN2+BcrBA7/6gpBo+DnuIbAj8Lg8G9ofj9v2sBh1HwY+TMd2mfq8Hf4Z56AIquf+jJWP30d/g7/Ig+AW/5D+5J3qPrzzvsNOPwd/g5/n/OvORUwnG5/ovrZua9r6dLclf+yoMAaAX+s7Mf3/nmWfNm6vJdpI3UHDx4M/3zznJi6u9+uOedK/+99b2LNfo1cC8cwFcfXEP94w/VxJcRGx+E4njXPfCBjtNrzGci9tNqxDn+Hv8Pf4d8Q/PlsD6UgTVriV/VHj/bEeAEWBeKY1PLnMz/gLogD+4UL74vlbVu3ZtCnnqR+6Wd+fL4XF/eREpAE8WkbXz770+d+HEMCUigAWgFQ9XwOyHoAqXKQvsjpx8vUJgBKP8YG2GoDikCWNsBP/BJl9adefVNJX455Zfv2hqHKvafjUuYalnV1ZWNzncBX97pxw4Z4jTqWey6CO2Nxz7pPjZEnGdc+P6t45D0flCRdg5WMwfgDfT5519iOdTy7svflAX+Xgv98zt/n/AkQLBvsR/92nPPn23sAb939KAADgT+w1+Y+bOojpUAb+lhl4G8XLwa++Y9L+6IAGPgDddbzpy5d3Idv/Wlj4x/AaGFPHYqAXSeAMaq9NAE04AOcslwtBIEbkLrnkTgAACAASURBVGUMQKWxODfHUubFrLzaJQEuYFa5lqz1kk9hq/GAMoky5wSu1jvB9XGsVRB0bNE1ptfCGNTZMcjrPHnPhzaBXuezsujcto/n+35jZZ+Dw9/hXzMGwOf8R9ecP9AH/hb85AcK/yLLX4v8yAsQpSx+SQN/7ehnFQKbZ9U/oGHrlAf+2hpYddVemoBZcM/rx3kENSQARDkApOpfDf614KcxJFPgqh7Jtdjz5ln+XFsKaDtGXp5xGDttS69F3oS0n8p5z6fW/ddq19ijXaZ/i3qeh8Pf4e/wN58FjnbLX2v4y8K3CsBA4Q/Use7tnD8eAIB86tSpbAqgFvwBEZa14G0lVj2Wfwp4+lBHW72WfwrTvBcqQBMY5RmgDmipPy9mlAKVrZS1TB15eRlsH8ZijDTZc3BujrXnAfQ8J+sNqAVoe17luR95Dapdi66/SFnKez6MV83yt89H1+Oyv7fK4e9z/j7n73P+Dc35C/Ka+2dp3Vpuf8UBXJZ9c+5Fc/4Vlv0330TYpzECWR9Z/JLG8gdoANdCX3ksdZLKkgAfyOg4ysQNoHgwHkCxljJl+vNSBZ4WtIIPY9HHTgOozcoU2pR1TvpRttC2x6Z5+qZ1lBmPNhQAKSN5/Wiz587rk9Zxj3n3n3ctAF7XwnMrUgR0jiJlQsoG/co8H4072mTe36LWM3DL3y1/t/zd8u/n4pcHgPX8pRg0w/LP4H4J/o1Y/sBFEBfckdRrox9bL9DbY5g60BbAAIqXJ7DKAzkgAqq2jTqgWA+0a8GrVrt9idd6ycsDkAdrxuG6uU87Zq18GfjbsXg2eA1Itt7muU7Gt3VpvszzSY8dLeVav4u85+Dwd/g7/B3+GeAFeuScOf8U1q5dl7UNBvxRBsrO+efBnzoseQt98gK/QJ+2U857MaZ1FkBSBuoBP+PYY9Nx62m3x9TzkrduensseRQYxkBJSNuKyo3Cn/F4RpzPKk72PA7/+n5/9pnl5ev5XaTHOfwd/g5/h38EPda+4M+cP65/WzdY8C+K9r/zjjsqdvUTuOW6Vhmwp7v9qY16FAOV86R9KcpatbDiUzwsf/opXwaevJiLFAXB0V5DmTygt9fCeFyrrUvH4/mlQNd95x1XTZmwY6MUpW5+ncv2s/la8B/o87Hnaue8w9/n/H3O3+f8G5rzx8LHAtf8PeC3Vj9KwWDBH+u/zHf+Ntpfn+8xd28TcEMpsHXKp8pACgUBixcqCTc5UJTVrHorgVQ6jsr0K2q38KNPHrjpY8+lPPVy46uO46nTuYtkehzPi/vO6w/Q1VbtWng+PFtdC1LPLm9c6uz95/Wp1Z53zGis41mXvW+3/N3yd8vfLf/M4pflX69MF/lJ5/QbLivQT9IE/Nnv/PMs+bJ1ZV+azewPVMt859/Mc9c71nBe43Ceu97n0wr9HP5u+bvl75Z/Q5Z/vbBP+w0H/IE77vy8z/nKgp/+w/nyrtelPpzXiEWPR8FOhQzV9YyE5zNUz6LaeRz+Dn+Hv8N/VMBfFmEjsE+PqfZSHcw2phKA6mCeo1lj453gmTdrvHrGGUnPp577Gcw+Dn+Hv8Pf4T8q4J8CfCDlwXwp+9jD61kZLc/f4e/wd/g7/Nsa/gSUKXCPuf+BQF/HNgsQWMa4qZs1no/jikO9vwGHv8Pf4e/wHxD886L+05X+7Lz/UM75NzvQr9nwr/dF7f0c6s3+DTj8Hf4Of4d/w/AH/FO+f22wq/rxvT+fAN5++89yvwgYSvgT4McnaYJ2s2SzX8Q+nsN9qH8DDn+Hv8Pf4d8Q/L/44mS/RX1k4dOGUrBly9Z+CgDwX7pkyaX1AcZFRaFr6dK4HS+f+eWt3Z/WUe5bY6DvW/24ta8+8bsk2ZpX7n6klAD7LT919gsApghI1Ku/VRho43i+ReflSeL7dxKBeJSRfGuulznfvKuNdruoDcdZt78dh742YE59de6idQB0XpeuUFT7DfD7qtae1+bf+ft3/v6dv3/nHxf0AcACfiqXLFmSa/0Dfo47efJkQBFgsR4WCLp5zpzCjXss/NnNj/7UaU0Axlu/fn24aBWAS7vyWYgDU7ukr6YFFAsA3NnF79gnx3K9BWoXeIku5yXKOfRZm1b008uTc6pNn8BJORDQ6UsdSoLGpi+glwJAX87F+BrbpQO+0d+Aw98tf7f83fJvyPJnXp8d/VLoq8yUAGv9qywJuPfv2x/BD/wBeBnLHyv/zjtuz8Avb0GEeg34A3aBXhY9ljyJsix7taVS7faFawGtegtx1Uli6Vugy/LP+zQO0DM+xwJ/5TWWS4d/o78Bh7/D3+Hv8G8I/gr0E9RTmWf5Mx3Akr89R3sq4L9+3bq6LX8UBevOVx6loprlz4Y99E2teqYHtLMfcAfMKfRVVrt94QJvwGzr8ATIumc86/bnpZsHf8CejoMXQC9p2qQo2HN53hWARn4D+l2VOdbd/u72d7e/u/1Do3P+tSx/TQPIpY/ctnVrmDLl2mjt51n+sa+1+snnuP3rsfybCX/gnXoBBmL5O/wd9GVgXa2vw98tf7f83fJvyPLH0m8k2l9z/or6F+w15w/IURAAvhQA5vQF/7w5fzwHu7p3V7X8UQYAe605/2bCXyvOac5fykCe5V/PnL/D3+FfDehl2hz+Dn+Hv8O/YfhLAQDOdne/Wt/5V4v2B/gK8MNNjyKwcOF9GfxpR2HoO2dftD+KQ++xYzXhjwJQK9q/mfDnZcx4vGhJuPaLLH/64tq3UwRSEtTm8Hf4lwF8tb4Of4e/w9/hPyD4p3P9tcqy+CWBuZ3zl7VfWua4/TVX32xZ7aXqbQ7okfAbcPg7/B3+Dn+Hv9n+tx5FYSS83P0aXQmp9htw+Dv8Hf4Of4e/w7/ia4Vq0PC29lAqHP4Of4e/w3/Y4V/axX9pfYCK49zt7wD/3/YA81AoWIMC/yuu+E4gjRnTemnsmCtCURozZkwYSBo7ZkxoWho7JoxtoTRu7JhQOo0bG8aNhjR+bBhXMo0fPyY0nsZmwXUKshu5si9gT9/qjxTJi9OTP4N2+A2UUTT8O3//zt+/8/fv/Put3Fcr0E/tCvSTrLDe8yz6euvc8nfL3y3/un8Dg2L5H+3piZZ/T29vyEu9vb0hpmPHwrEGEt/KNpo+NW7+NH/8+F9CUfrsEvCtPHH8s3DixOX0+ecnQpn0189PhKL0xRefh6J08uRfQ+Ppi8zNf/JkZf7UqZOhKJ0+fbom8G2fM6dPhzNnLqezZ06HinT2TFzvnO+fy6Zz586G4nQunLvkxi8rvzRAL5P/6quvQtn09ddfh0bT+fPnQ0PpwoVw/sKFmi7+Czl98CwI3gOVgr6kw99d1WWsT+/bnN+Lw98oA0Xgp95CX3mHf7FC4PCvrhA0Cn6Oawj8KAwO/8Jle+uJ8Ld9HEDNAZA/x+F7jg5/h3/mCSiy+qm3Vn09eYe/w7/IQyCLX9It/+EDgMN39D57h7/D3+Hv0f41pwLc7f9thdfAoTl6odkuf/tRAf/Ozs6wadPmGCeQzvPbci23/3vvvRcmTeoM98y/J7z55ltR+px/vuvfLX+3/KtZ/idPnozbAbNELxv1NMX6H8aAP5bhZSe/ZV1ddQdctQtE/D5GpiI0pPD/4cwf9vv8b+bMmWHPO3tLBf6VDfZrFvyXLV8e1q1bF9fqnjZtWnjrzbc84K8gENDhPzrgz85+c+b8U/bpIfmjR3sqggNZ51+fIt533y/iVr6s7b91y9aYv/OO2+Na/VIAWOrXrtvPhj51KQgDhD9b/rK1rz43JJ9u/wvkaefFyfa+gO+V7dsz6NOu9fhZh59+aUq37XV4jkx4jvS/25DD/9dPPNkX6U/E/7Fj4b+XLg2dnVePCPgr0E/SA/7yrX5iAhz+owP+wB6gy8oH9IBbZStpE/w5TnP+wJ4E/IE8sGdjHykDvT29cUw281Fdrhwg/IE9QFdgHxC3OwCqHkmb4E+eHfmAAYaJ6oG/g97B3qpKwrDDn0/9WAzotdd3RAXg5U2bwtSpUzMPAcqBPgdcuOj+rJ5jlnR1xX+2Q4cOhZk/mpm1TZ02Nezduzf7HNBa/j+aNTM8tWpVsO5+1cntv2jxA9liP5M6O8Mf/rAlRvs/sHhxmNDRkbVRtm7/xQ8uzhb5mTypM2zbtrXqp39Fn/lRX/SZH/WNf+bHJ4KVn/fZsgf8fRnKfOKnvmU/86N/O0T779u3P+64h/VvIT/l+9eGLVu2VtTRbuGfZ/mzVS9WdU3Im+/+09397rzjjmxnv+7u7uiKt9DOq6P9wMEDYeLEiQHr3/bHlb99+/aKuhT+1Sx/h7/D3+Hf2xtw+6eW/8GDhzL4k+/o+PuAAiDgowg88eST4fdrns88BGjXAP/lS/P4gP/+RYsy2D/51KoA8A8fOhTrysC/a9myMG3a1HDkz0fiN/9vvPlmmDVrZoQ/bv8PjxyJeSSKAK5LFIDly5eH6dOmZbDfuWtnuKqjIyCLvv13+Jf/xp81AYq/8ef7f//Ov/BTwCZ/6gfMseAt+Mlj3dOW1lv45835y92fa9Ub4KsdZYHtfrdt3drnEbh4Mdy/cGGQApAH+rw6wRzL34KfPFY8ln1aby1/Xu6U0zl/t/wd/K0Kfq5r2C3/u+6+K1r6wB4rf+7cuRn4qZMnAIliQHyAnfN/bceO0NFxZUUd7Vj/z69ZWxr+AB3gywsgKVe/lbNmzYrQB/4cl4IeTwDJ4Z8s8MOCPw0s7qNjHP6tsciPYJ5CHvjbqQC1q7/c/ZKCOS7/hQvvq+7aN0oA/YkX0PF/u3gxfpKK94CppzzQ59UJ/tblL9hTl1efwj/vJZ8354+CkNfX61xRGOrfwJDDP13vn4A/LH5An7r11RfoSzkgPoB6lAbAD+Cx7K1CQP7ue+7KpgXqtfyx9lnb/913382FP5a/dfvTF4v/ow8/jMft2/d+Beiffvo3YfasWRV1VhFwy98t/0bc/4WWfa2V/1rI8hf4kYJ3Wcu/a+nSSmXh0pz/lCnfD7u7d5eG/0As/7wXt1v+DvS830Wr1A05/K3bH0sftz5gF9xTy19tVgJ35vs5tqzl/9Nb5oaly7oq5vzxEhAHgJVfZPnzmR9tSFn/bvl7wB/z/j7nX37OPw/+Zef8a1n+mseXFY9k/h7r29aRV99G5vyLXuYOf4d/0W+jFeqHFf5E+wNwBfXlzfkz34/Ln4BAxQIAf+b75e4vM+cP+IG9Av7WrFkbd/kT/Ivm/PmuH/hrzl/KAJa/z/n3VwI82t+j/eXul6zl9scDUBTtf/OcOf0CAWvN+QN1gvhswB7R+3nwp2+j0f5FL3KHv8O/6LfRCvXDDn+gjltf0f5IFAK5/LUOAEqArceVr4C/MtH+QB/rX9v6EulvLX+s/zTaf9Xq1VnAn7b85Tt/a/mjAHi0/2UlwOE/OuBf7Tt/Iv6J/NfXAPXAHwVA7n99b1/tO/9q0f4AXXP8jIUiwPx9Efyrfecvj4E8A/XO+Xu0vysArQD6vGsYUvhrh7+RsKsfHoBbbrklm/uXq99K/87/MuzT9f4d/qMD/rLqy0jr8rdz/pr7b1gO8Dt/lIV6U97L1Osc9CPpN+Dwr7K2Px6AtevWRQXAQl95h7/DfzTP+ZcBvu3r8HdIjiRItuu1Ovxz4E+0P9/6832/Iv8FfCsd/g5/h/83/b7nt6DPyzv8Hf7tCtSRdF8O/xz469t+Ky30lXf4O/wd/g7/kfTC92t1xUu/gUGB/xVXfCeQFLTXSlKBfnlSwXyNyrFjxmTL+w44P3ZMGNtCadzYMaF0Gjc2jBsNafzYMK5kGj9+TGg8jc02ytGGOSNXjss20lGA30iQvDg9+TNoh9+AlIF65N8dPfpxyFJPTziak4C/AvxSORIC/qzVT17WvpVu+bvl75a/W/71vDS9j1vcrfYbGBTLH2XA4X+icGU/rfLnK/z5Cn8jeYW/vPn8eup8zt9B2GogHI3X4/D3Of9spz/f1c939btw4ULIS0wr1AP2evo4/B3+oxG2rXbPDn+Hv8P/0k6AuPAbSaN1ed96QJ/Xx+Hv8G81EI7G63H4O/wd/g7/XGvfegDc8q9cAGg0wsLvub2UNod/g/CfNKkzbN2yNa7rz9K+JM3l1yt9zt/n/H3O//Kufg2v7KedAX2Fv9ztglnOuLv77dw2B3p7Ab3M33NI4P/2nneqfva355292c5+dve+ony6fW+Zsjb0yZNphL8t2yh/8u0K/4cffjgc6+0N6fx/unxvrbIv7zs6lvettra/dfmvXbuu3+eJ9933i8AUQC3os9b/xInfjZ8EItn8J+8YNgpj4x59KtgHve66l+ytd2lf+tX7kgW6XAcvWhKb/Zw9eyY73rapD++zgwcPhu99b2I8hn0EdD7a/vGG6+MW5qqrJdsV/jwXnlOt+/f2/N/rkMDffuonRWDPnncC/6xFgK9WXwb2ad886KvOwj7Njxb4s7bAgQMHHP4l5v9H85z/nDn/FIC4QM/mPTdcf31WtvXqV2bOf9eu3RH8bOAD8Ht7egMb/WzburWfAgD4V69eFS5e8gCwTS+KwLFPjjVdAagHKEAegFurG2ChAOh4XsC8o1SWvPPOO7LjgLf62Hr1rSXbFf6+a2I+1Gv9HtTeMvC/6+67Mu8Au/fJG4Ds7Lw6LFx0f0X7O3v3Brby1QJC5AX6vXs5pjMs6erK2tm5b9OmzdlWvjt2vBF389NiP+z0lwJf5TfefDOwi58W/3lg8eIKy//9998Ps2fNyhb4mTdvXu4UwL5974fJkzoD7SwC9PTTTwdc//feOz87dvr0aWH//n3hiy8+Dz09H4fZN87KFvuZPGlS3J705Mm/hsmTJ4VnnnkmSoB91YSO8PjjjwfaSD09PeHGG2dnx86YMT18cGB/nN/v7t4dZsyYYdpmhAMHPsjKWlwIJeDVV1+N42iBn+tmzAhv79kT3PK/HBw4WuG/b9/+CGbt2ifQs5MfO/qpjAT8KAbky8D/zjtu72fpa9e/1PoH9L2AXu7/b7+NVjc7+6VWfVdXV+Yh4DigTB8UBbb2lfcA2NpjdRwvzlpQldWvly0ShYBjsVh5XxW9gBlbx7ETIWOxQ+Cyrq6sXu1WMi6eAcYl0T+9TsZTezUvAsdxPH05hvPwnOSRsONyX8BY49o28lw7knaOZxxdd3qsvaa0TeNqLJ2P8Xme9t44j++qWKwg8Oz0N6hXDmiRnzzL/7+XLg1s3Str//drno/Apwz8ATzwV/vcn86NdcBdwEdhUBn4cwzb9aod8Hd0XBn27v1TOHz4cJjQcWVYs2Ztpgzcfc/dFbv4Cfys7T+hoyOsW7cuW+jnnvn3REVAc/6Af/ny5Rnw2dp3/vz5WVkxAMAf6NNOHeB/7LHHwuzZs2Ke8oaNG6KCAPwffOjBcO+C+VERoLxr966wfz8A74M/CkAf0P8aJeWNL2yM7YD/oYceypQBKQq9PT0R/M8++0wW6PfCiy/EPK7+1PLvfvvt8Oxzz2awX7FyZbjpxtlZuUgJcLd/+7v9gTmWv4V8Cnq13X77zyrc/igDJ0+erOn2x82P9W9Bj/UPnG0d+ZvnzAn3L1yYwX/Dhg1xG19twyuIa3telWmXggD4pQjQDuwBCnnq8S7Qn5cloLVWfPoCBVwpgAQnoMTxghcS6AlW1sIHdLzHaGfM9Dwq04fzvbJ9e9ZH55P3gXuw10xfxtcYVlLPOVUnZYbzUKfzIVESOJf6SrmhzDi6Bx1HWdfJ9VilhmdAO/dabVyO0/NiXPpbpYLr5XlUe2a63tEoWwL+HR1/H157fUcGdyCPMoASIPgfPHgoa39+zdoIcn50SoAf7wFlwf/woUNZO/VY90uXdcVEXu5+JAoBlv2RPx+p8ABoa1/r9v/wyJEM/m+99VZUDmzA38cffRSu6ugISIEfKfirHtjTb9eunRn8qUMZ2LhxY3js8cfC9OnTM/ijAJAEf4Fe1j6W/6233hp2d++OngDVS2L9A/rLisEXmQJw8uQX0dWfwl9z/4L8q398NXz3qgkOfzMtMFotf+AvV74gL/jn1asPlj9Kwx23/yzCH0semDNdAOhPnToV8wCdemBvQS/496s/diyz2GW5W5AL9oB+4sSJ/aYDmCagXv2QgJ46SfpQXy8spCDwogVEgq+FlMYCVvQTOFEApBCQB5aCed7x1NFP4yEBH2MK/lwD49s+QFQgtvUW0NQzdnpeygAaaRWFauPQpmvlWrgm2588Y3FN1cZN4Z+OQVnPM69ttNfxbMo+g6Za/kBdrvtU4hEQ/GX1I1/etDm69QV+5JNPrYrTABb+tp08CgIW/qIHFkVp4U9+Umdn+MMftlTAn219755/T2b1SwlQwN/69Ruy6YB0Pf+du3bmwl8KwdGPP87c/emxgF/Wv9z6eAGYChD8X3lle2bZU0dZ1j9S0Je8d8G94fEVK6KLHyWBcXH/U1cEf1z/KAty+0tKGSiSbvm75S/YpxL479+3P3oCyAN9gM+8PnnAjUIA8Ou1/DmevuvXr88sf0ANwLD0LdDJAxXaOBdApS/9pDSkknbqFD9Q9qVp+wvotk75PMAK+lwzib5ccwrs1ErWmNwn8JciwEs/TRpXxyB1nOq47vQ4ylI4OD9lYM71yeJOx2E8rod67gGpc0hyvK6paNw8+HNceo1SfDS2yz7lledU9lk0Ff7APM/yF+wHAv/hsvwF91TK8ld9keVPvax8K5n/ZypA8G/U8gf0Ssz1XzN5UvQI5Ln9FyxYEPgCQJDH8kcBULlIOvzbH/5l5vytAgDwe472RPifPHWqwqq3Fj75euf88RhMmfL9DPxx3v/bPkgChBT+tgxkcOcD+NTyt/1oow91ZV+a6o8RwksXqToruVZgpzoACnSRtAlkuLsFR/WlLBCrTsDXcXmWv/qmMoV2nmKSHqMyYNZ9CPJqQ+paa1n+9hjydtwU/jwTnpU9hmete7f1nu/zipR9Dk2HfzrnjzdAc/wDgT+ufVn/jc75Mw1Qds4fi3/5Y49VWP0APw/+6Zw/3gAAD/SfeebpOMcvBQBvwK23zsvgj3VPYB/KAHP/svopX3bt9wUA2jl/WfpSAOhLHfC/asKEwDy/3P233XZbWLFiRQb7hx952OFvXP6jfWOfeqL9URKw6I8e7ckC/pYuWRJd/ygCKfBtud5ofyx/LHOmvBTwh5UOeJj7txAH4Jrjp17TAOTTOX/6AirakGXm/HmxWhe7QC4opjDlXQWcLawAvix8zk9iXOrtfDd1jM/x6q9+FoAcDzRp0zG6HtVJpvDnuqizigvjUeZa0nopIhxD4voYm36UdZ0W6LQzlvpXGzd9fum9Mb69d92Xyxay/LHyUQDk9scTQJn6gcD//kWLsjEHM9r/ow8/DPPm3ZK58KdPmxa2bdtaF/yx8lEA5PYnBoAywAf2RPjjnicx/28D/nDjE+WvaYF6ov0J+MOa15hIpgDk9gf0anvhxRfjZ39MDcjd/28LFjj8Hf5ZkF+17/yJ+Cfynz7EB+CW19bDKA31BPyhCFT7zh+lQt/97+reXfGdP5Y6QLDgJ48yAMTl2gc0UgaY2wcqaqOf2jg2jfYXgAGoYGfhQj0AUuJ61I5iAPjUBrg1Hn3I2zGlPNDfAlzjIRnTuuc5f9/9XV7kh2uw57TXZMdKj9M1Ua/jUUKoZwxbzzVIGaCeftwfxyHtObkv+xzssdXGRRnRdUiBseOQz7sHe4+jOc+zK3v/A7L8+eZ/sLf0VcAfP740pfP8tqwI/zypuX4rh3NLX6z8dM5fc/vV5WWXvyx/SVn7ebLIvV9U727/9nf7W1d+mTzWvk3W0h9QXp/4SX5buSRvqgQMpFz2pTma+zuAG58mGszfjcO/weV9UQIc/qez6YBUCXD4O/yLFAIL/lpu/1LKgKAv6fAvbdkNBmwc/g7/oJX+3PI/EacEcPkXJc3z50kse7f8z4Zz5/LSuXDu0kY9ZWUjO/qN9jn/IsBXq3f4tyYMBgP8jOnwb82/d1ta/qmr35atmz/N57n7VWfd/coPp+Vf3bXfF+SX38fd/kVKgcP/QuHufr6rX+UUwmCB0sdtTVC2499lUOB/xRXfCSQF8LWS1HK+eVLL9zYqFbTXFHkpyE/Bd8MtFfBXSo4bG8aNhjR+bBhXMo0fPyY0nsZmgXMKoBu5clwWXKcgu5EgeXF68mfQDr+BMopNywf8WUs/zafWvi3Lys+TsvatdMvf5/zd7f9NFvlfzdVv29zt79ZtGeB438H5vQyK5X+0pyda/prjT+Vgz/mnwLdlC/s0nwd91VnoK+/wd/g7/B3+DqfBgZM/18F9rg7/ERrtnz+fX22uX20+5+9z/sVz+xcu5Lf5nL/P+TuMBxfGQ/18Hf4O/2yp37zv+1WXfspXq+yf+vmnftbVb/Pu9m8viAw1tPx8zfn9OPwd/g7/S58GerR/vtWPN8Atf7f8HbrNgW6rPEeH/xDC/+mnfxNmz5qVLftb9I0/9Xnf96uucZc/rn93+7vbvxjy7vavhHzRKoCt8gL362gvIA/l33NI4f/DmT/s9/nfzJkz4/r92sWvHmkD+Mrm0yA/W1ZwnyTb+65avTpu8asgPyvLBvy1C/wPHjoUVqxcWbi6H1MC7vYfHW7/nTt3xvX79amh3cDHuvrJs56/+q1buy5b4teu4scufgsX3ld1sx/bvyKvlf0kfYW/lljhbyiB5ueqXxkacvj/+oknK9b2ZwOfzs6r4yY+9YCfPmWBb/tb2Kd5QV+ya9mycPf8exz+p05WgJ5tfa+ZPLmiLo0BcPi3P/zZsAeYowAI9Gzgw2Y+KudJlIA8+LNBD8pDBdBr7PpX0VfQl3T4O/wv7V7oSkF/pWDY4Q/MWQTotdd3RAXg5U2bwtSpUzMPgXb3ox/b/NoFg5Z0dUVF4K677wrk7XF333NXhZKgHf5Y3KezszNs3rw5TPs5SgAAIABJREFUCP6LHlgUqNfiPoK+ysh75t8TsPofWLw4bvGrtsWLF4cTJz6LiW17bVr84OJstz52+qNs3f7s3scufiwKNHlSZ9i2fVu23K9c/JL3Lpif7bY3Y8b0uIUv7n+2MKWsRYDUpi1+2enPtr3y6iuZ6588O/apnR39FOCHfPjhh7M2YA/0n3vuuWyHPxb8kRJA/U03zg7XXdoB8NChQ/H533TTjdlCP9ddNyMcPnwonD1zOm7vyW5ejaT8ZX211K8v73v+/PmQmy5cCOcLovmL3P2qz5vzl9VvAc+2vXl9bZ88+H+w/4O4619vT29V+LMAUNonq7t4Mdy/cGHo6lpasWsfu/iR2OWPvki7U1+Ra79avcOkP0z8mYysZzLs8D948FAGf/Js54sCIC8AQH/iySfD79c8n3kIsOSBy8ubNmfwRylQmfYfzZoZAD75qBhMmxrzAH/HjjfChI4ro1yzZm1UBqjH4j/y5yMBdz95KQHk5e5ftnx5+PDIkVj+6MiHURHYumVrP/gDeoAvZWDnrp0R9II/W/4C/P3790XgI1EEVBb0kWztO/vGWVkcwMYXNsa1/YE/sH/mmWeC4gBoIw/8gfqNN87O2tgFkC2ADxz4ILC1L3mrDKAIPPvcs1EBQBGgfKy3N5bf3rMnwh0LP8/yl1Lw4osvRY8Alj/gf+SRR8IZYH/mdPjtc8+Fa66ZHD799JOGoC9FweFfAPci6Ku+yfDH8meb3rVr12WW/n33/SK69y3s03wK/1OnToUpU64N27ZurQp+rPwM9MYjkNVdgj/X1PvJsbiV74GDB+IxrC/Pdr0Affv27VEBqAb3Wm0OupEFOv979f97DTv8sdoBPLDHyp87d24GfurkCUCiGOx5Z2+EuHXlM4ZAr/rXd+wIHR1Xxr5IyrRZax+LHw8AisDevX+KwJfLvwj+UgKQzPkD8+XLl/eDPyAH+II/0lr+8+bNC1j+NuiP8oMPPRjrLPyB9K7duzL4A3egDuiRDz30UAZ4KQGCf09PT0XbrbfeGh5fsSIm8jYA8NVXX43Ax+q/asKE0P3225knwLr1i+CP1a9+e/bsCVddNSGCX/BHAcD6f+mllxz+X38dvm4w5Vr1Anw12WT4A3XAr3l8yX379mfKQAp+yin8meNnrl8u/AzmBvDV2rL+xvK/iOv/ktv/hhuuj/vHq4zE+j92SUGw9fXmHSb9YeLPZGQ9kyGHv3XbkyfgD4s/z62vvkBfygHxAdQD/NcuAV1uf4Ffkn5AH7l3b5/SIPg/tWpV9A5QXrqsK1r/uPKZ43/jzTerWv4TOjqyKQKOSeH/8UcfRVf+vn3vV8DfBvzhFcjbAwClwEb79/R8nLne5Z6XxKUP5IE4dXgBqLOWv5QBScC/YMGCqDBoHCuBPtY+dQcOHCgFf9z+gv9LL74UrXzAb+H/85//W1i5cqXDv0HwozC0Cvxx+2NlW9ijDFCH+x8vgBQCGwdg4b9169Zo9WP9VwN8tbYU/qtXrwoW/jffPCe6/S3Y+3aa684UBNtWT95BN7JA53+v/n+vIYe/DfjD0pfVL7inlj/1aQLumuMnPxDLX8oAUtb+tGlTs7wN+Hvvvfeimx85GJa/9QLUsvwFcys1z49HoBHL3873N2L5W/i75d/+AX8E9wH41LoH9HYqIG238MfdD7zz0s1z5mQKgeCPYkF8gMooDQ7//i92h50/k1q/gWGFf++xYxH+CurLm/Nnvh+XPwGBigUA+Mzvy60P/LHu5Qmgvd45f+b/FfwH/Jnvx7KXInDLLbfEPLB/8823Ypvm/N+/pAyklj8u/uWPPVZqzh/w4/avZ84fV75c/bL0pQQwDSCPANZ7n2u/b2nfWnP+zPfj+kcJqDbnz/z/d6+akFn5WPsK+JPl73P+7Q//LVu2xsh+rHwBHm8A1r6tU5ukhT+r/QnkSIL5MpgnbbQzPdC1dGl2DPms/yW3v1v+Dr5a4PP2b+OulGWfQ8O7+vGdv7X8gT9Qx62vaH+kjdrXOgAoAbaeiH0F+AH/uT+dW9Feb7Q/7v+p06Zm0f6TOjuzgL933303UMa1P23atGjtE/CnSH/qiub8Nccv135etP/TTz8dg/7U595752cxANbyV9Cf3PPEAAB4lIB7F9xbMS0g2MvyR0nQcUwL2AC/7vilwOVofxQH6+pPo/0BvOCOlU+0P0oA3/3nwR8lzKP985WARuf7W8ntD8yx/rHG5d7nUz376Z+Ab+VA4I9ywDnkKXD4O+jLAsz79/1mhtTy1+5+zd7Vr2jOH/ikybr50zzWflGygX7Kl13kxwb/kbdu/jSfwt+WZeVXk4J//z6+wp+v8Ocr/NUzr1+tjwPElY6R/htw+A/h8r4O/75P/vw7/68ajvRvNcvfWvT15n1jHwfnSAdnO1y/w9/hn33uZwP+0rzc/fVKX+Ev393/1Vd99e3i9q8X+Lafw9/h3w7wHOn30BbwT1371cqpq9+Wi1z+1MvVb2Uru/37u/v7gv7sd/1pPgW+LdcLffVz+Dv8LfBt3uHv8B/p4GyH6x8U+F9xxXcCiQj8Vkss41uUFMjXqFTgXlPk2DFZoJ4C9oZTEtxXOo0bmy3tO66d8+PHhnEl0/jxY0LjaWwWYKdAu5Er8z/zU0Bfq0penJ78GbTDb6CMItNwtP9gBfxVs/TTNmvpp3m3/E9mi/pYq5+8LPp6pVv+bvlba9/m3fJ3y78McLzv4PxeBsXyP9rTEy1/wT6VzY72TwFfrZwC35Yd/g7/L7/8MpRNmscvI33O/5vcLX3tN/+l89rNT9J39fNd/XxXv8LfgMO/TQP+fM6//O5+ZaGv/mWgr74Of4e/W7SDY9H6c63vuTr8Hf4e7X+uT1EQzMtKAb2MdPg7/B1S9UHKn9PgPCeHv8Pf4e/wDxcuVF/4h4BCO28/kLzP+Q/Oy9wh6c+1zG9gxMOfZX3Z5KfaPL9ts3P87ObHHgCqK5rz71q2LMyaNavf53761O/999+PS/6mi/jUKmtVP5b1Tbf3tSv6pflil74+56smfYU/X+GvOujzFAGH/7dxB8Du7u7AjoBnz54pnEst8wIe7L73378wbmdcdJ7vfW9iOHjw4Ii4l6J7GEg9984z4O+5evXqcOedd4yaZzGk8Gdt/7xP/1i3P925r1rZwrxsXqDPk0Xwp95+36+8w/904VcAHu0/OqL9v/jiZGCtfn1qSD7d1If1/9XOLoCy/Pfv21+xTv/ChfdlG/akwX6rnlqVredf1K+rq2+THz4PvOGG6wOgtkv0btiwIUycODGOg+Rlb9vL5AcCHI7lvcX5BzpOreOrwf+V7dvDP988J7sGQPiPN1yffcLIsXnjd3e/HRUg4EFiDClD3JfqJVGW8sZptTruQYpAq13bYFwPf5+y4zb8qV/exj7VIF/UVhb4tn8e9FXn8Pdo/7Lz/fQvM9evvu0y5w/s7ba+gJ6Nd/KmBbQFMPA/efJk3BBo3bp1GfDZwtfu2JcqAJRRAvLgTz3A51PUixcvht3duyPoj31yLLPYAf6BgwdimXqgtH379oYUgLIvzbS/AJrWN7tcDf5YuVJABL6NGzZkQADqy7q6sjLXpn5cv66VMaREDNV96dzNlvaZNHvsVhuvpeDPBj0LF91fsTsfXgESO//hNUBqNz+gbjf1efKpVXGbX3kXfnrL3Khh23oW+KEe4LOjH25/tvWd0HFlOPLnIxUb+0ybNjWsXbcurFq9usLtz4+dbX9ZDAjJlr7kcfPv2/d+mD9/ftBCP1d1dISnn/5NbKP9448+ijsBqn327Flh3rx5FW5/pgG0oM/06dPD/v37g3X9u9v/bDh3riiVj/LXNEAj4B/N8N+3b38EONa/hf2U718b2O7X1pG38H/qqaeixwBFQJDXdr6nTp3K6tQmWQR/dhbc1b07gh/4kwBfV1dXhLte6ta6xxOAwmDryOMxuPnmOZmngT5SGmhHaRD8gJ4FJi94W0cb1qSsYK6DOpWRsox5r1jLm3GArYWrACII8w7kWuxx9Fe/avDnGN1H3jkYm+vjXBovD+600w/PAfcmRUDHFEnum/5Ijuc5pdfO9dOuZ1TtXlFUGEdJY3EfXJPq+RvomnSPKnMM51S5nSXPo+z9DZrlD8iB+5539sZpALb3BeSdnVeHgwcPxbrfr3k+Ap4/GknwP3ToUOy7d+/ebP7/+TVrw+GkHuivWbO2Av7UoQQAeVn/f/jDlridL2ULfywVgP/ee+8F3P4fffhhYLtewR+4L3/ssQz227ZtDSgA1AN/be1Lnjl/tvVFEdCcPxKFQLDfuHFjmDxpUlam3uFfBH7qHf7nz58PuenChXC+RmBf3nw/dXlz/sAcyz+FPJ4A2tJ6C/87bv9ZQAGw8AfwU6ZcG3bt2l0K/h/s/yCC+m/6vv+SBO5AHGBj9afTAFj/TBGk8Af0HKt6gKBxysBfUOQ9pZcsrnbyeRAFhHb+HWBxbgt6jSNIqU0Qpx2oMxb5avDn5a9rk3Kk8SWBrh1b59P4OgdjUcd1CbJIxrX3pHGRgrquAUmdnhHXjkKgdp3bXo/ulWOkIDA2fdVPz1HnRkkQ4Bmb61Qb91Cv8qJjRqq0913vPQwI/rLKJQG73Puy/FVGTp06Nfz30qVZH+o6Oq4M71yCvIU/9QCfP6gS8Lf1cvFby195LH3B/+759wQC/VL433LLLWHZ8uUxBkBz/uvXb8jgD9TTBNx37toZE4qA2hXwN336tAz+tO/atbMC9rNvnBVQAqQQOPwd/rlwL4K+6gcB/tblL9hTl1dv4Y/SsG7tulz4rzdTAbL4JfMsf5QFlIY8+AMEgA3kNQUgqAv+ab3aJVEaUB5UZkwLFgtCXqLAgzrBSjCzL1iOt7CybcoDUlmpwMq64HUNto+OY2ygSLkI/in0dM0aQ5LzpPcHzOkPPGStU+ZadJwkdYzBs1CdJPXps7H3k96zbdMYulekVRTUzrVSrzJSfxdk+hzq+bvYsUZyfsjh/+snngxFK/wB8hT0M2fOjG5/qxB0dnZmrn/Bnz8i0wFTp02NHgAsedz91G9K6nH3C/g22h+L/o0334zufyx5TQNYy3/atGnxR07Qn+CfRvtbt7/c+3gAsCYmT+rsB39F+x/9+ONsukBuf8nHHn/M4X/2TPzHLXb5u+VfVSkYBPgPluWPAmDX9WdKAAUgD/7NtvxRBqzbX9dRFv6AQXDiRWsBmwcZ25f+OoZxLMQApuCeurp1nIBXL/zrtfyLYCcLPK+da+He0jYpMLbePpf02mvdqxQNngHH8sx4VnomqaTd4V/u88gBWf6DCX/+kEoAH+8Clr/qkJs3b44b+xw+fDib85c3AEtfFj9SXgAL/1qWP/P7uPZl3SNRAIA/1n8jlr8sfkm3/N3yrwp5WfqpbDL823XOH3AoVgDgY/nb6QELrTxoFoEQsAEgLE4LOcEvtYSBGQqD2qU8cE5Z43nWsPojU4CqjXch16Jyei7q1SfPatdxth/9bb3y6X1Vq7f3k167bdMYRZK+/B2s0pTXV/eotry/i9raTdq/f7331pLwZ87ffu8vd//rO3ZU1h8+HIP7CPJTwJ/g/+6778b5/EmdnYE5/zz4b9mypeqcP/P9s2fNyuCPtS/4owjQtvjBxbG9njn/np6Pw4MPPZhZ/T7nf6ZKsJ9b/lWVgibDHzd/O0b7C+iy9FEEiuAvyOjlKUtTbn/a1SZ3M0DKg1JqIQMvC3/GpI5+ArLGBFo6D/1UTgGqPkhe/gK2xpFSQTvntlMNOpZrV57juCb6Ka9z04fnYa9XxyFRCkgcR5lrsYpCeu26Rju+7pVrsvXkOS/jch/270BflVP4M5595vZ62y0/5PDXXL+VuO5x6w/E7f/ajh2BBX/suCgDwJ/oftUT7c/iPnluf2A/a9bMYOf+0zl/3P38cIqi/QV4ufuBPa5+LH/a6on2J+hP7v6rJnQE6/J3+Dv8qwI+tfZteRDgX+07fyL+ifzX1wB2zp9AvzLf+efN+fNZ4J133J4FBzbrO3/c/kT4y90PhIrgDxBQFniRkgAHMAQiQMa20S7oCErUASkgJGCpjvNaEAl+KZA5D+fkOBLHCOopQC3AOMYCMx2HY9Wfc3IvlMnrXEh7T9y3vRbyjKtxrAT0nIP7ZxykHSvv2tNr1L2m52Vs3RvPzf4d7H2n8Of89r7t9bZbnmde9p4atvy1u1/RnL+d16+W5w/WaJKVnydl6edJLexjpeb8T5z4LJCAe5mkgL88KRd/nnS3v7v9G1IABgH+CvIrIwG/TQL7gGUS7S/LvdnSgqXsy7OV+gNEC9uhvrZWfI7D/UyG8m/g8Pe1/X1tf1/b39f2L7H9L5H/RdbsUL68B3ouXPLWszDQ8coe32rwl2dFXpOy9zPS+jv8Hf4Of4e/w78G/Pn2304DjLQXfdH14mofLkWm1eCPF0RTG0XPq53qHf4Of4e/w9/hXwP+6dRBO0HA76Xc527t8rwGBf5XXPGdQFKQXStJAv6KEt/2DyQpyK8pcuyYLOhPwX/DKceNHRNKp3Fjw7jRkMaPDeNKpvHjx4TG09hsoxxtmDNy5bjMopZlPRIkL05P/gza4TdQRpnxgL/jxytW+POAv/67+/mufqNjV78ygX7qa4P9yA840E9jDFHAH16AMi9M7+vPqxV/A4Ni+R/t6YmWv6L7U+nR/n1fBeRF+asuL8pfdR7t79H+Hu2fozQ4/F0p+V9XNOpVNBz+Pufvc/4+5+9z/j7n74rDKFMcHP4Of4e/w9/h7/B3+Dv8a/4GfM7f5/zD6dP95/ltnc/5+5y/5vhT6XP+7pqu1zXt/Qbvt9KSlv/cuXP77e5nV/yrtbrf/YsWZTv6pX3zVvZTXd7KftSx0x/L+X545EgM9NMqf4O5wh9L+qZr+o+WOX82XeIrARbdyEvDvavftddeE3a88Ub48ssvw//9v/8afv3Er8NXX1WHPe0/+cmPwz/8ww/CZ5+dCP9w/T+Er7/+uqHU0Hw/y/z6Cn/Ztrzpp3tlyw6lwYOSP9uhebZDCv8fzvxhv8//pk6dWhX0FvrKA/R39u6t2LBHdWzpy1a+bNV79z139VsGWKDPk0Xwp17At3Kg8AfubOOrID8k5Xnz5oXZN86q2MxH4Ee2WsDfipUrw9t79lR4AwZi+Y8k+KMA1AP+P737Xviv//qvgEQBeH7NmobAj8LQSvBn7f70M8OjR3sC1n7Ruv/W8meLXn3at3DhfQOL/PeAv5puWwfr0IB1JDznIYd/uqXva6/vCCgACxfdHzf3EeCrSUD/8qbNobOzswLubO6TWvppOQ/6qhtq+LMewP79+yrgL0XAwj7Ntxr8b7pxdnjuuecc/nVY/1IUGrX6Ww3+gF+wT937RTv+WfjrUz+UAIe/g2kkQLNdrnHY4Q/k97yzN3R0/H2UlO3ufk88+WRs00JBTAlg2auMlBLALn5Y/mrD+mdrXxQAjmF3P+q0yA95gR+Je58d/bTQzy233BK39WWrX+qw+t97771wz/x7sj5MB/xm9W9yN/Zhe9/p06bFLX0BPTv8savfvn3vZ3VaEEhKwL33zu9rGzsmTJ8+Pezfv7+fBwD47+7eHWbMmJ4tBHTrrbcWegQmT54UnnnmmYBkoSB2Cnx8xYos0K+3pyfceOPsbKwZM2aEAwcOhFOnTkZ5zeRJ4eFHHs4W+bluxoxw8NChCPtrJk/O6lkESEoA8qqrJmSL/KxcuTKcPXP6cjIu/d/+7rdZX4755S9/WeH2f+3118J1183Ixvrlr36Zu63v7373u+iG//FPbsr6/vu//zzs/dOfwg9+cF1W96tf/yqcuxTkh6SPFiP6hx9cF44cORJd+lj1f3r3T4E6tf/Xf/5nsG7///iPf69w+2Pda8Gfa6+9Nk4PAHymBrD41faTf/pJOPH555n1jyfgu9+9Klv459dPPJG1pYpCq1j+QB/4p9CnvG/f/jBx4nezHf3UB0/B1i1b+23s4/B38LcLVEfKfbQE/AG+necX/A8ePBRBjnIgT8Dv1zwfYZ5n+QN4tvCVtQ/cUQgEf5SCNWvWZsBHUdD2vriaAfmq1asj8PECAP8//GFLsPBn3n/Z8uXZIj+8yDjuow8/7Lej39NP/ybs3LUzqwf+KATa+S+1/NnKd/bsWdETgLW/cePGMHnSpH7w7+npiQDf+MLGDPj3Lrg3FCkAQJ/0wYH9EfgHDnwQAPoLL74Qy4D/oYceirAH+M8+92xsP9bbG+GPwgD8FdBHHmtf5dTyf/WPr4bvXjUhHDp8KJw5czo+f+BdoQBcgv///M9LEfw8f+b3//KXTzPQq4xCgAKg+f8f/GBGAPTp3D91QPrll1+OcD9+/HgENXUoAID+z0eORMiqjCKAskAbsH9508vxGPIoAQCZOsokYM94mvO38BfgmdMH+Lj4mecn//vnfx/LsvyBvwD/xptvxfN8+NHHEfgoBcQEqL1V4Q/grcv/huuvD2vXrovKANv3YvkL+pL33feL8NRTT0UFAEXg5KlT0dXv8Hf4jxRotst1tgz8AT7JWv7AH48AwBf8kcA8D/6CviTgx9oX/IG9tfQBv6x/8rL0U/e/hX/enD9egbfeeiuDuuCeSsDPfL7qU/hf1dERdu3amcEfBYC5f5QA6/p//PHH+4EehQBII9NpAcB/WVH4IgIfyx9lobt7d1QkTp78IoM/CgDW/wsvvpjB/9ixTzLYM7+PlV8E/9tuuy2CHvArvfTSSxHqmfV/Cf7/+i+3RUtfYEeiEABY8ngB6GPbX3/9tYACkAd/LHxr1f/nfz4avQG2jiC93/0e5eFchSIgwP/kJzdF4KMY0Ff1yM8++6wQ/igKAF+AryYB+89+9n8j7JEp6Df/YXNhUGCrWP4CuuTOnTujMoBSAPwBvdokqSNZ1z8r/Dn8Hf7tAtWRch8tA/88yx/Qv7xpU4wJwGqfOXNmYBqgCP4oBNbtzzHAXfAX6KUAPLWqLzCQ8qIHFoW759+TWf1WAUjhb93+miLAAyCoS27btrXC7S/Xv9ot/An0o5wls7Y/kf8W/ljpWPp5kH/lle016vvg/8qrr2TWP16AFP4LFiwIK1asyOAv0CNx+VeDP9MCuP0FfuThw4f6gC7X/yX44xHA7W/hbgP+Hn30kXgcyoBNeAPy4C8rXrAH4Lj1VUZSph7PgB3T5mnHxY9lb+FPPs/tj7WPS//Ihx/lwh9PgXX7s64/1j9WPVZ+GgCIF4A+qdVPuVXhD+Bvv/1nEfy1LH+Hv8N+pECyXa+zJeBfbc7fWvwoAgD90KFDuZY/c//Pr1kbYQ/wsfzrhX+9lj/bPk6bNi1z+7OuPwpAHvwnT+oMGzZsyJQCLH9c/3nwJ9Avz/K30Fd+OCz/MvAfbMs/hb7KuP3LwL/I8hfsm2n5M/+/adOmTDHA0hf828XyB/5Y9UuWLPE5/1G2YEy7ArKd72vY4Z8X7W/n/P976dLM5a9pAKL6SR0dV2agB/aUN23anNXhBagX/nlz/ngC0jl/5vtnzZqVwX/9+g2F8AfmWP+CPcF/Fv4W9sA/nfPv6fk491v/Ruf8+6YEvgiNzPlXgz+w53M/9Skz589cPlZ8mTl/II/rX9CXbAT+AF4Kg9z6WPzKN2vOn3Gw/jUVgLUv+I/UOX9Z+XLpEwBIkB/uf+o82t+t+3aG50i/tyGHP5a7TXnf+Qv+KAZMB9j+KAOAnjTzRzNjG9Dnu3/c/uTpj+Q7/3rhXxTtf+TPRyoC/pjzB/5y9wPzSZM6cy1/wA/gceUj58+fXwF/YC83/4aNG+Jcf1Z3KSo/dflj/TcS7c80AVH+jUT7c4zAjkzd/sCeaQCSAgObGe3/zt53siBAXPM//vFN4c9H/twU+GP9owDI5Q+kKcv6H2i0P4F+AB/wMzZTA8j/+MV/ZPDHlT8So/2Z2wfwCvoD/Ar4A/7VvvPHU+YBf64cjHSAjuTrH1L4a3c/39VvaHf1I+DvcixA35w/c/xpItCvKFn415MfyCI/dv4/Ly9LP1+eq5jft3P9tfICflkpa16SqH8CBVXOk3lz+fXWtfKcv7wA1aSd79d3/k3Z1tcX+fFFfny6pe7fgMN/FGzs4/CvTyEoC331z4M73/vbOf60T72gz+vn8M/Zzvebb8LfHP51v/hHssXq194cj5HD3+GfeQCKrH7q67H2bZ/RavkT7U9UP9/3F0X+owjkQb3eOoe/w98B2BwAjubn6PAfBfCv/CSwv7tf7n+Hf99CPrLo65WpVV9PuV7Q5/Vz+Dv8RzO0/N6bo/gMCvyvuOI7gWQD9Volr6V986SC+BqVCt5rijTf+RNwN9xJAX2lZPJtvoLq2k6OH5st26vle2tJvuFvPI3NguwUbDdy5bhsYx9t8DMSJC9OT/4M2uE3UEaZ+rujRz8OWerpCUdzEvBXgF8qPeBvaAP+3PIf+jn/WtZ/nkVfb51b/m75l3lhe9/mWMrt9hwHxfJHGXD49wFe3/jnSe3glye1oE+erIT5X/ut6Fe93d3+RVH/9br50361QJ/XXi/o8/o5/B3+7QYiv5+hV1Ac/j7n7wF/l3b4S6FebzkP7rXq8qBeb53D3+HvsBx6WLbbM3f4O/wd/g7/cOHChaqJmIJq3+6XafPv/B1c7QbSkXg/Dn+Hv8Pf4V8V/CgGDv9vw8VvL6eR+LL3a3aly/4GHP5tAv8PDuyPXwRUn+8nPmDkzvmzDwBfCrCG/y9/9cso+6/yV19wX968f71u/rRfLRd/Xnu9Lv68fu7273P7f7D/g3DznDkx7dq1e0CL/EycODEcOHigAvAW9mnevkSHOn/w4MHwzzfPiam7++2aC/vQ/3vfm1iz31Dfh59veJWRIYH/23veqfrZH7v62d37auW1tn8jUtv55km7jW+aZ03/NJ04/llgV7/3338/LF++PNvAJy+4L68uL9BPdXksESyRAAAgAElEQVSBfqrLA/xogP+//stt4S9/+TT856OPhh/8YEY4/pe/9FvfPw/q9dalUK+3nAf3WnV5UK+3rpXgX7R+f7VpgDy3PyBnbwCkXep3/bp1sZ7P/2hf9dSqrB3w9/b0hlOnToUbrr++Av6rV68KAF2fDd5ww/Whu7s7F+7bt28PN988J7ZNmTIlO8YeC/zZ0VNj8uK888474lbU1SAGpOlL2rhhQwZggPyPN1yftd1//8KsLR2P89h2xuTdx9LXjEF/lACdx0ruh3aOeWX79sJzpOf08vCCeSieP7+TsucZ0Kd+UgT27Hkn9B47Vgr6Ugoagb6OyYO+6lLg23IKfsqCP5uUsLlPHuCr1Qn0eVKgz5OjFf5a57+/tX/WKAFu+RcqBxcuhPM15vaL5v6L3P5FO/eVgT/wnjLl2rBt69YM7CgAWPNWIQD0th/wl6KwcOF98X1y8eLFcOcddwRgf+yTYxnsAT91Z86cyepkzQNXwK6yJMfLI4BXAAVBx/PSBLzLurrqeoECX8Gf3zGWuMqMRXveWFyXAK8XNX2VRyng3Qb8BXq1Wck43Ket83z7A77a37hl4M9OfloIiJ3+5A1AdnZeHRYuur+inV38tKsfx5EX4Pfu5ZjOsKSr6/Ix06bG7X4F+s2bNwe2/NViP0uXdQXBftXq1WHWrJlh2rSpcfe+d999NzyweHGY0NGR7eZHGfj/ZvVvsjoW95l8SQlY/thjcRc/C39bt2/f+7HvvHnz4s5+Tz/9dNzSd/r0aX07/Y0dE2bfOCuwrW+qAAD/Z555pnKXvscfr3D74wm48cbZ2eJAt95666VPAvu7/Z999vJYLCa0YsWKbIOfZ597NixYsCCwba8W+LnpxtlxZz8t58t2vt+9akJsv2by5MAuf1re95prJodHHnkkuut//vN/C6+99sdw0003ZrvoXXfdjMCufQJ7uoMf1j5tbPnL8VogiG2Acf9LEcALwG5/av/BD64Lfz5ypNQmP/Va+mm/WlZ+Xnu9Vn5ev0K4nz8fqrY1Gf7s6gecsf4t7Nmtb8uWrRV1tj21/O+84/bQtXRpBnIBnXpr6VOPJyBa+d98E939qeW/bdu2MGXK9+Ny1IJ4LVnkFQCWXV1d/ZQCxuOlClAtiKu9aC38847j3cXLmN+6xpG7njbVIRmLOvpKMagF/1rtdnzPjw6loCXgzza9M2fOzLwAv1/zfAQ+lj7wB+7AX5b/3J/2bfML3AV8FAaVgT/HaDtf+my6tN3v3r1/iiCZ0HFlQAGQMoAiAPRRAJCs8rd23bpMIVi2fHn48MiR6PpHoghg8eP2z7P8LeilANg64I+y8OBDD8atfLH+UQB27doZywAf+Odt6bvxhY0R/AAeRaCnpyfMmDG9Av6A//HHH8/WAHjooYcC2/qmc/6vvPpKHOvAgQ8i8I/19oYZM2ZkCgDwjwrBypXZ+v7A/roZM2IZ0AN8tvlFGUCiCBw6dCicOXM6AH8Af/bM6ZjeeWdP+O1zz2Ww/+Uvfxl+fNNNsYxLH6j/9ne/zdqBP3P9tNGXFx7Af/3112Jfuf4BP9MBcvH/7ve/C9dee004fvx4Vqe2IplCvd5yHtxr1eVBvd66qoCvpgA0Gf5PPvVU3NLXgp38fff9ItCW1qts4Q/cBXNBXxLFIs7ls2nPpQTsccdTzpvzv3/hwtDVtTTgAagFfbUznvUSUA+gUQrUJ5WCMP3qgaWFvzwN6XFY7kCaen7nlPNc9Xlz/rXgzjuwkZd9eo1ebh/FoJHfQ9Pd/h0dfx9ee31HBncgjzKAEiD4Hzx4KGt/fs3a0NFxZQZ+ftiAH+8BecH/8KFDFX1+esvcgIVPIi/wI1EEsPQFf+XlDUjd/rNmzQooBAOF/9GPP87gb93/wB/w33rrvH6WP1a8BTsKAAoBkCa/u3t3BDp5JRSEqyZ0hN6engoFII61YkWs09r+L7z4YlQAKAN/lAFZ+ZIA/u09e6JHAGVA9UjKjzzycAb/l156KYO/lABebiTADvDJA3dZ+mrPk7L2sfL3/mlvTIzRV3/Z7Y/1//LLLzv8pRAMAvwBvaAuSZ3qkUwZMD1w9GhP9AgsXbIkoAD0HO2JINc8P4oA7nuBHigDe5WRgn9aH/tcvBi9AevXr68b/kCf86RwB7zUF3kFgD59+H0CRFz4vEyxxAEx9bLKabfwt3kLU8bTVADufOumZ2zebba/zXNO+qRJ49G31hh2PM+3D+SL/pb8HoraiuqbCn+gLnd/KvEICP6y+pEvb9oc3fr8Myg9+dSqzPUv+KtNEgXh7nvuDoseWJS5++X2R2LNC/64/QV+JKC3bn88A82AvwX+tu3bgnX7A3Os/9Ttj5WP219gR9qAPykCHJ+m7u7dFfAH7Lj98QgI/gcOHIjHCf54ESzcyeP6f+6556IHQNMBVjJNIMv/j3/8Ywb/w4cPVbj95abnZfnoo49E134e8Kmzbn8dhwfgf17+n3DtNZP7wf/f//3n4Ve//pXDfxDhD9QFfUmAj+XPdABWPfVr1/YF7jElsH/f/gh/2qxbP4V/LcvfKgWCf1nLvwj+UgY2bNgQ5/011089dYCa94pekoCe36gN5LPgtcCvZflj7VvFgnPUAncty7+eMXQvLtsf/Po9lP1bNxX+wDzP8hfsBwL/MpY/1r9grzl/lZnzB/zvvfdeFvFfj+XPfL5c/sjFDy7O4gDk9rfwJ15gw8YNmdsfyz8P/o1Y/pcVhco5/8Gw/FEO7Jy/hT8Af/SRR+KLkpelPt8jX83yZyogTh9ccvtj5aMAAH+sf7f8a8z3owA02fIfyJz/urXrLm1OlL+xD+7+WnP+efAvO+dfC/7A3k4LSBmw4K/nBWrhX2vOH/CnFrzKjJN3Pof/6AB23t++0bpht/yBfDrnjzdAc/wDgT+ufVn9teb8n1q1KvzhD1tyLf833nwzwl9z/igBKAOy/N96661YtqDfuWtnuKqjIwB56pGU58+fn5WZ87fwpx3rnzqs/enTp+fC/5VXtpee82cqoG+qoBL+zZ7zl9vfzvlb+OPWX7lyZQZ/rH0gDvzz5vxjkODrr0XFQLEBgB9rX/Cn7HP+Qw9/LPpmRPsL4rj8rdu/VrS/jssk8/xVov1ttL4sewt3FIG0D58BEvFPP+WJ/C/7wrXw57deb7Q/5+EdNlDLX2OUvW7v375KRUvAXwqA3P54AlAIqB8I/O9ftCibUiCgDwVA8/w7drxREe1PcCAWPtZ+avnL7a+tfqdNmxas5c+8/+xZs2IAnwU+AX7a3nf6tGkBT0A1+AN+jucY5ufvXTA/F/5Y8bWi/Znjx6qX25+pApSGNOCPcq1of6YGcPPLrZ9G++P+J+hP7f+2YEGh5Y/bHwtebnu58nkhkvKi/VEKaAP+Og7Y4+rH8gf+Hu0/PPBv1nf+ADyFP3XVvvPPoK+AwEvwRwEo852/ndfXXD7Wvub8gT1uf9UhZYnXgrLgaeFPnZ0eYAz7Hb+OkRS4kapLZS3Lv1Z7Op6X2xf6+tsOOfzZ3newt/QtmvPnn0fwz5Ny8+fJNODPfucP/EnW8q8nb63+NJ/O89vyZRf+5YC++usqLX+rDGjO30oC/vLm/NMYgLQstz/z/qQs0E/5S7AX9K2UB8B+AmjbgX1xuhzwVxTVX1Rfb3R/2q9WZH9ee72R/Xn9WiXaX3P8ZaWN9iffD+KN1hn4l4n21xy89QbUyusFOlIkSo0NIBwp1+3XOXhKiMO/TZb3bSf4A3oUAM3xW/CTLwY/SoHDv1A5aPKcf1noq3+rwd+u8FcL+mofaVBKPQ8j7fr9epuvBDj8Hf7ZVIC1+JUfDsufwD8C+PRdv8P/62A9AIVwV1R/kXT49/ukTzDXSn4q15IjCUZaLGgkXbNfa/Nhnz7TtoQ/7v2ilOfuV12eu191o9XtLyUgdevXKg/E7Z/CPi275V/H/H6eAuDwL4R/Ldin7emL1MuDDyt/xs19xoMC/yuu+E4gKYCvlaT9rj/NK6CvUangvqbInG/0Fbw3HFLBfKXkuLFZgJ4C9dpSjh8bxpVM48ePCY2nsZc+k2sHmf+pnw2ua8U8L05P/gza4TdQRqka0Hf+QxHwV2T1e8DfyN7SVx4At/zd8s8NEmww4C+16uspl3lhet/mWqz+PJvzPAfF8j/a0xMtf0CflwY72t/hX+0rgHLR/u72/zKk0f1pOS+av1adncMvm/c5/4IvBBz+hZ8COjCbA8x2eo4Ofw/4qxrw5/B3+LPNb9GWvorgLyNbLdq/Hks/7dNOEPB7GZ2KgcPf4e/wv/R5YGrR11uuZeXntZe19m1/t/zd8ndgj05gN/Pv7vB3+Dv8Hf4B675acsv/24ovBZr5EvaxHOTD8RtoC/i/tmNH3OKX9eSL5vs7OzsrlvfV531W6rO+VPYt9zsr29RHn/2dON63sl+ZFf6efvo3cSlgVgBMV/WzZbuiX5qvf0GfvLn/wZ/zZ/nf62bMiH8LFuopu8KfAvuKpAf8ecCfB/wNDTB5nzYCiaGCGcsWc33soMgqhnYnxaG6Bp1nWVdXvAaVmym17DTnaNa4jfxdG472v/rq/y/8+okn+y3ve9fdd2Vr+Ws3v2qyCPDV6h3+UgQGF/5v79kTHn7k4bBnz564Qh/r/jv8vwqp69+68cvmW8XtjzdA6ejRnmxrX23fSxvb8rK9r40JSOf82crXfs7XtXRptuRvb09vRRv9pky5Nraz7r+OYxOgv10K+GNnv5vnzMks9e7u7qyf+rOoDy9UzeXTh930VLaSY9j0x9Y16wXc6uO0OvxZshgjAShqW+XBeqY8C34z6fjapyGvTX3ZuwHYpolrp4/GULvd64EtngV9zmHPw3Gs3qjjkOqrcxdJ+ha1FdU7/I8fj14At/xPh6LFfnyRn/7AtwpAWeDb/q0CfwEdyAv+O3fujMBnu1/aqZ/y/WvDli1bMwXAwn/Xzt0R5kBe1rzdyheoC/Zql6T+1KlTgWNjn4sX4++RjXr4XQrWeWAH5sCeLXrpl9dHxzv8y0OiCB4jub6ZmyOhqAjiKADVdnmkH+fm2aGASDEA/ABc4+jZogykdWqzsuXgzy5+nZ1Xxy19tTjQ1KlT4+5+M2fOzBYOmvmjmZmL/529e2O9LP/Xd+yIO/bpeHb3s5b/ogcWhQkdVwYt8kMZ97/c/YsWPxC00M+0aVMDZXbxk7ufrXzZ0pc+kyZ1hq1bthZu7LP4wcUVO/tRZgdAuf0fe+yxbCe/yZM6K7b0te7+np6P4w5/WuCHXfo+OLA/aApg8uRJcac/JH3YFbBvC98+i5++bNCj49nxT5v6sKsfbezeR/uBAwfCihUrsjJ1uPKPHfskgz0W/XevmpDt5Ldi5crYhsTlHxcDGjc23HTTjfHvpI19fvvcc3HpXi32U7SEb5HLn3p3+7eW29/C//bbf9bP0scTcMP11+fCH6vfbuML2Ldt3RoVCPJY91jxAr4kwLf1gv/9CxcGLH+7sU8R2HlBYjk2Cn9czLy0eYmS7MY51tLjRc+7SS9elA7OrWMp8yLHYtNY6TE6Fsn/gLX2bN/UgrTXxPVStseSt2Pbe+L6uE4LCe7DHl9m/PTadN2AzY5JPX11XelxOifXYp9zCtBqz0ljp5L75fz6O3BdjMNzUR2SvxnHVnse6dgq6xy2nP4dGJfzcO4iy5/rZCyNU1YyftljBtXy1xa+CxfdH7f0xf0/d+7cCHdt88uDQSFY0tUVH76FPzv6dXRcGZ5fsza20ffue+6Kx2tL36XLusLhw4cj8JEoAps3b47wB/QAX4rAG2++GUEv+G/ZsiUC/7333gtY/u+//35sR6Y7+QF6tvJV/c5dOyPoBX+28AX4+/fvi/P/SLb0RVrwk59946zw4EMPxnqAz5a+gJ6teymTJ0khQFLe+MLG2A7c+5SBPrf/Qw89FBYsWBAVAOAP4F948cWgT/tY07/77bezMvAX4F/946sR/Lj4sbBQCgD+wUOHAkoB9bL8gf/KlSvjrn6vvfbHCH629eVHrc17yioADv/WhT9ufqx/eQVk/aMgqC61/Dnmg/0fRMBjyaMoYG0D+HRKAK+A+lrLn2N2de8Od95xRx/4mQL4ti9Irwj+XV1dDcOf3y8vT94veoHykibPC9m+zKkXLGgnz4tbx9GfsQQ16lEEbFl9kYwt648yx5O4JgCo66CNfhpHALPtFiDUc7zuifEEQp2fc3MulblOXUut8RmLPjpW1wHcbT3j6/npnmw794PCQJu9Fuq4fuo5B2NYFzhj8OzVruuwkj5W8bD3y/j276hz2Guwz8OOqzxj22dMPfdjx1BfzsU5KdNOWffD30jKgfqXlS0L/4MHD2Xw//2a50NHx99nZW4c8BMrQN7Cn/qf3jI3Az/thw8dqoC/DfIj/6NZMwMKAcDHogf4gj/SWv633HJLwPK3W/ouX748LF68OIO8YA/IAb7KSGv5z5s3L2D520A/yoK8FIBdu3dFS15lWftY/4K7Bb3agT0W/u7u3fH4vvo++Pf29MQ6JPDH6hf48yTgv+222yLskVIE/v/2zuzLqure9/flnj8hVMEY5z0WaJ7uebgCIq8U2J0XKygaveOS2CTRXBWJMSoxsQuUYBOlicaIinhUMHQGMNIohUofVAqMiJFGyZGRo+dl3vFZxXfx27PW2nutXbuqdu36Pczxm2vOueZqatf6/JrZ1HL7A/6bb74pgf+Pb74pVQT4ByS9/vprubv3qU0sHf7NC3/rBRDscf3bcgt/8lj3Aj5SsXxBXtY+EmVA0CckQHs8AEn+isuT3zrHU6deXNWlv3ff3kDcnx39ZPlrPECWjGP+/CZj0OrjS7kFCOVARLDjI648dfTFh9ieQz4GDW0FD13LSgAh0KtcfSMBm1U6aMM5Am0WhLhPQSLr2noPRfqPYax7jKUgrvuLnylub4/1HrPulXY8v3339tysvH2nMfyzrmHfR1Z/8lTwG6Fv2vBerHKj8/j7Z5VTH9+Lzikj9Xctc07dlv+VXVdmDvjDspdVL8vfDvhbtXp1EgpQGUBfvGRpkOvfwh8XP5Y+bWyybn9Ab93+uP8pO/jXg4kr/7333quAvx3t39nZmYYEFBpA3nDDjyog//FHHyXu/l27Kj0CdrT/9OmdaUjA7geAUiDQI1955ZUwedKktExwv3PunalrH/hv2LA+DQPQhmMpBXL3x3L79m0J/PEMWOi/+eabFW5/3PhY/8AeKx8LPwv8eAWs2x/3PtY/bn9G/uP2T0IAZ+GP54U2/NMUTQ7/5oV/Lcuf+D+KAOmee34ZgL+FO3msf1n+cR3HXCMZ4GfOZZDgyy+/nFj+KLu4/fl4njp1Konnx0AH/Ir3C/60l7fASs6N4a8PsCxjfcD5DfNRzUr62HMdWXT68NKe75WOyWd9nAEX56udlXlWp64HSAR6nWfLYsucNvY+pAhkPRsgtH1l9U9fgJzzuZbeB+XcV9wvfeQ9k/oXTO25vNu890R7XVd9WMm5+puqT72zGLi13oftN85LcaDPLKWL9vq7xedyrL8Lv7es+iJlPF+RdrZN3fD/v7Nnh3vm3ddvtD8ufKx74D5Q+Ney/Ht6dibgR8oDMFDLP2+qXz2Wv7wAFv6DYfkr3o9UzN/C/6LJkyrCAFj6gn81y/+iyZPDq6++lrr9sfwFf7f8zw0CtAP4yuabecBf2Zh/Fvyx/JMYvoG7VQKoY1yAyvAQJPH/BPgXp25/PvS4/GO3PwoBH1ZZ/fXC334U+YjzMeVjnGX527ZZH3XO5YOudvq461hS0NCxlUAttpKljCBrwTkLQgIc16l2bepr9W/vlefjPdA/fye5s2mjd0k+65nUD9cD1DpG8h45P+9eac817Tk2r3tSGdfPg3/eNXRuLUm/PIO9hs7R378a3K0CpfPKyCGF/2uvrwrndXw3/Hnjxj4F4MiR8PTixRVW/UDhj4u/Wsx/8+a3Evgr5i9lQG7/7kcfLRXzB/y4/bNi/gsXLSoV8wf8uP0HEvPXGIBaMX8s/scefzyN+ceW/4Tx4wPWvxQCrHnBPyvmTx0xfwYBUq+YP9a+4O8x/9aHf9nR/sDfuvfJC+6K/1srX4MBqRP8cf0nswW++SZRAqzlj8Uewx/YA34+9CgC9cCfjzIfbX1sORb04485dRZuA4E/1wMaAFPXFkB0DxZutJNCUAvOQJNnkBJCf7KCdS2ubZ8bAOq4Vv9qF/cVKx28K4FJz0TfOq9PqXunHzSlqPActOVe7XunD949faqvWPL8Op86np9+yGfBvtr7sH3TjvNVxjvW7yXrGeN713lW0h/vKX6vvE/7vuw5Nq93bMtq5eu2/Nnkh3n+zPfXSHyN5JdLf6Dw56XWGu0P6DXSf1rntIqYv2L8culnjfbnZTPKX23mzLmj7tH+zzzzTDLoT27/O++ck4wBsJY/+SKj/QkDMMof13482h+lgPi/3P7E+De8uSEX/oAfBaCvr/Hh53PnpvDH3Z832l+KAWGCCRPGh7vu+nkKf9z9Ptq/TwEoa+3b9s1s+RPnLzvPX/F+3OuAH8tfYLfjAainrVUWmCnAOICk/TffhD1JLP/8JGzA/2k1sPORBCTV2lCX5fbnw8v5fECV7EeYvMr5yNu6gcIfWAAH9Q+gBBakgE0996gPei0404423C/n6r7Jqw+ubZ+bawmW1frnPN617tneG99se89qp2tmPRP9UW/fA3n7brPekxQbns0qBrqWFCA9P/dCv6rX9Tifvqq9D52D5N3YZ+R8ytQmfkauq7pqkvN0T3q3Wc+V1Qfts8qrlQ0I/r6l77F0bIBc/Fkyhr89VszfyqyYv60/l2/cIj+AHje/nQKocQCy/Fngxxf5OWfxa66/hXnZfLPBXwP7ikqsfZsE+gFL39Wv9Me82oe+meqALMAEdo24L+Bq4duIPkdaHw7/FlnbfzjgD+iJ77Oin6Av6fDvD3yBH1kW+La9w7//IEFZ/sn8fikBZ6f6Yb03Oo20D30r3C8KANZzI56llvu/Eddo9j4c/g7/dLEfxfezpKBuJXF+xgLgAbDl5B3+Dv88T4C1+skP2OJXH4K+5CBAX0pEs3/YW+3+CJtg+dvwSas941A/j8O/ReB/zq2vNfzzZOPc/jHw7bHD3+Hv8B+azXeGGhp+vdb4uzr8Hf51W/4W9nHe4e/wd/i3BiQc9q35d3T4O/wd/l99Fb766qtw+vTpupKN5RfN2xh+2Xyzxfyz5vbngZ/yPLe/Vu+zu/pVCwnYDYA85t+agHLFY/D+rg5/h7/D3+Efzpw5UzWxIl8W0L/44niy4h6Seub521X8mJqnHf+oJ3/rLT9NV/ljGh3T+Zi/L+ijBGj6Hov30CZOnKPlfVMFQbF+SY/5N2RwnAN48AA8nO/W4e/wd/g7/KuCH8UgD/6LlywJWP6AHQWAdnZjH+pRBlRPfsVLKyqsf+AN7LWYDwv2aKc/4G/n/aegPzvIz24K9F+CvqTD3+H/360J7kYoDQ5/h7/D3+FfN/znz5+fbuErqx/QK2lTH46lKGS5/atZ/tXgX6EcCPqSDn+Hv8M/9zfg8Hf4O/wd/nXD/7rrfpCs6CfLHkucFf4EfzbvoQ3HGhtg3f733nNPOtUvK+ZfAXdN6TMyXuHP5/m7pdsIq3g09OHwd/g7/B3+dcMfN7518wN+XP827dq1O4E/SgDKgXX7A3fF+mOXPsfUx/F+u+kPCoNCBO72d/CPBmg36hkd/g5/h7/DvyHwRwkA7oI91r7W+cf9j+XPAEDr9t99diOfLPAL/tXc/g5/B36jYDja+nH4O/wd/g7/hsCfmD5ufrn8JfEOoARQnwV/FAaHv0N8tMF3uJ/X4e/wd/g7/OuGv435r1mzNhnZb6f24Q0gBEAZCdBTJuv/1ltuOee2N7F8KQMe83elYLgh2arXd/g7/B3+Dv+64W9H+2PpY90DeMX8sfTtmADylKke+Av0WbIW/CvqNcpf0kf75470blWg+XMVVxYd/g5/h7/Dv274a/qeXPxFpKx+ySzoFy1D0dize0+fAiHoSzr8Hf4+1S/3N+Dwd/g7/B3+dcM/XuFvKOHPokB25L+P9i9u9bmF7O/K4e/wd/g7/OuGP7DX/P0i4KeNLH7JolZ+3M7X9neAuRJT/2/A4e/wd/g7/AcE/6LQVztBXzKGet3HcvdLuts/1+Xr0Kwfmq3y7gYF/mPGfCeQ2tqaL7W3jQl5qa2tLQwktbe1hYal9rbQ3kRpbHtbKJ3GtoexoyGNaw9jS6Zx49pC/alyER0NnhuZsv+mPfGiPs14zIfTk7+DVvgNlFFm/sehQx+HNPX2hkMZCfj3Hj6cmQ4fPhySdORIOFJH+uSTT0K96W/G0o/zR49+GvLSZ0ePhjgdO/pZOHbsXPr882OhTPr758dCXvrii89DXjp+/O+h/vRFaukfP16ZP3HieMhLJ0+eDGXSqZMnw6lT59KXp06GivTlqfBlnemrr74M+alve1626C2bfEvf/J39UCxkuQ9UyuKXrNvSj6cGyuKXdMvfLX8f8Jf7GxgUyx9lwOFfWxHIAz/leeCnvH7wozRUAt8e54Gf8jLgp63D/x/hH//IT//5n/8Z6k1ff/11qCudORO+rrF1b97Wvg7/b8M3RpkoYy15W3exN+NvwOFvPAF5Vj/lsdXPsVv++d4Ah38++FEK6gU/59UFfhQGh38FwC3My+ab8WPu9+RKRpnfgMPf4Z96A9zyPx3qcf1Xs/Dz6hz+50b9u9vfoVUGWt62Mb8Xh7/D3+Hvo/19tL9x6RfxAjiAGgMgf4/D9x4d/i0C/z17dyezA2qPB/CYf95AwHqsfs7Js+6rlbvlP7SW/8qVK8MVV1we7rvv3nDkkyN1u//37tsbpk6dmgxWHQngWrZsWXK/j3Z35w78ss/xs5/dGjjHlnl++AA9mO9+SOD/zlcLkVoAACAASURBVLs7qk77e3dHT6lR//WO9Oe8eIS/Pa435v/BBx+EhQsXlhrpz6yARg74c/hrBkD5Uf5SBgYT/gc//Cg89fRTqaLQqvCP1/ZnASBWAdQMAW3xywBCluZlS96ibv/DvYcDC/vYqX92u9/u7gVpHaDfvn17AvlTp04l4MeiB94ATtY9dSgEtk/q8xSE7u7uwnDct29f+N73LgjIWh/x/3P9denUwVdWrsxsz31xr7Yv+v73Ky5Pz7X1G9avD4I+QBfU7bUAgBLX3b79naQ/ew3PO/z1GxjQVD8pAu++uyMcrmOaH1MDmw3+a9esDZMmTXT4m+mAPuCvcsDf5rfeClOmTGlp+O/atTuwy5+FPZv4sPkP8GdTH4C/e9fuZJW/3kO9yfK869aurakAnDhxImlrYW+VBpQIgM9Mk2+++SZs274tXHDBBQnEUQIAn4B//fXXpUoBVrxVBmhD27hM59InCoQ+hnmSaaz0DYDz2mSVA+Ys+HNPQN6ewzVQLmx7zrfAB+acwzdTikHeNdR3UYVF7V2OTOVgSCx/O98/D/633X5b6h2YNm1akDcAOXHiheHeefdV1O/o6Qld3+9Ky8hLKejp4ZyJYX53d1o/rXNaWL36jdTyf+ONNwJlWvBnwaPd6Rz/pcuWhZkzu0Jn57Rk0Z/33nsv/Or++8P4jo50ESCOGe3/+2W/T8tY4GfyWSVg4aJFYc6cORUKgS3bteuDpO0NN9yQLAz0zDPPhEWLFoXp0zv7FgpqbwtXXT0z9PZ+3G/aH679Z599NkwY35G4+pGPPfZYhdsfT8DVV1+VLhR04403np0iWOn23/Dmhop2M2bMCNvfeSed73/R5EnhgQceSBb4+fncuWHf/v3hosmTwwMP9pWx8M8lM2Yk5bOuvipdCIi85vn/+c9/DrNmXZ0u+HPJJTPCjp4diev0ySefTMu1INA1s2YldRs3bQy0VTlt+eAxx//5558PP/7xzeGaa2al9eRlxW/atClcc+25uksvvST07NyZ1k+ZclH43VO/C+efPyE5n+Od7+0Mjzz8cNrfZZdeEg4ePJgOAgTglOl+OF9u/7vvvjs88sgj4bLLLk0X/JGlv/yF5WkZiwGhBGD5H/v883DtD65NF/u57PLLwocffVxzJsBIGu2PJwCFAPhrGWDN70euWLEi2eXPgjwrD9yx+rPqKEOp2Lp9WwJ+4E8CdljqeZY/dXmQF+ytpB88BJTVAh79CsK12tr6LDDLg8D3zbZFIaC9LaMNH3X+T6pZ/lZhsOeTz7qHuI0f1/4NNPs7agr4/3bBgtDV1ZW6/pe/+EICfKx84M9KgcBfCwLN/uHspAy4C/goDDoG/pzz/ZnnFALA39FxXujp2RkOHDgQxnecF1AA5PZHEQD6uP6RrPT30ooVqULw6MKF4cODB5Mpf0gUASx+FvnJsvwt6LXwjy0D/igLv/7Nr1P3PwrA1q1bkmPm8wP/RY8t6gf/V/7jlQT8AB5FoLe3N8yYMb0C/oAfhUBjAH7zm9+EO+femQ7u0/z+7du3hT/84dmknNH+jz/+eKIMaOQ/8Ech0Dx/4A/wgb/KbrrppqTs8SeeSMtQCJ544olEAXh3x7vhj889ly7yQ7kAz0dKib/LhAnjE8Xg00//luRRAFSPIvDH5/+Ywh8Iv77q9XTBn0svnZEAHQUA0D+//PkU9oAaZUDKAbBHIdAx9fT3k5/8OIU9ioCOP/vss0RRQAFQeABFYPny5Yk1D/xRJHDvE+tHckx7jrMsf8D/yG8fSWH/wosvhosvnpIoBdXCAiMJ/oAfBQD4A2isfwv/3t7DCVDzoK5yreNv3f733ntPogywqx9Qjjf2Ic4vKz8r5o9lvn79+tQjYEGflceDwDm14J9lpRcFQQxefvt5HgQUDK4V9017WfzUc2wVkfga8fkoTVn9xu38eGQrAE0B/46O74aNmzancAfyKAMoAYL/vn370/oXXnwpAbnAjwT8eA/IC/4H9u9PlQPKf/ij2QELn0Re4EeiCGDpC/7KaxxAPM9/5syZAYVgoPA/9PHHKfztGADgD/hvvPGGfvDHirdgB/AoBCwHTB6XJ94AgR+JgkDZ4d7efgqAFAGA/+abb4YJ48dXWP7/8eqrKdQF/yNHPknLXn31tXD+hPHpMUoBgL/rrp+n1r9d3W/jxj8nYBfUJYG7rHvkj2++KQU/beQJkOUP7O1Kf0/+7skKwAvsSDwBwFhlwH/VqlXp8dGjRxP4Y/0L7uRpxzHKgRQB1csTANxl+dtBfrSX9R/D/733P0juJ4Y81v8bf3ojVQjieo5HCvyB/tSLp6RhAOL8hw71ZsKfeD4ufSBOqIAd+3D1k0cBuP666xLlwbr9KetesCBpm+zup5X9zkqAL1hnwZxr5cX2s9pbZSIPfHxn+Kgqzg9E5W7nHCxu6nHhA2h+19adH4OZc4G8rse5XIPjuK3a8My1LHv6sYlzdH58zyp3ObJhH//9+PvHZbWOGxrzB+p5ewDgERD8ZfUjV61+I3Hr80+gtHjJ0iQMwLHgrzpJFITb77g9zPvVvNTdL7c/Emte8MftL/AjAb11++MZaAT8LfDXrV9X4fYH5lj/8Wp/WPm4/S3c7YA/KQJZewNg6Qv2yL1791S4/XWOtfxRCGTlC/46Rr755zeTUIAte+655xJXP67//Qf2V7j95TYX9JEPPfRgBew5Vjsr8QwI/n1ufg306wsFyLr/68GDFW5/9WHhj0KgYyRtrJufPGXA3oYD1BcShULwF+ilAKAQqCyGP4DHyo/hfvcvOefpfuW2XbPAn8F7AF0JsNuBfYDfltWy/AE9wMeSJw+cBXssfikC8gbQDugXsfyzYA7wylj+Mfw5XwAV4AG5tZpjkFLP790O1LOgtkDHbc81aK+PMtfje8ZxEctf51lpr2HLlY/vWeUuHf4NhT8wz7L8BfuBwL+M5Y/1L9gr5q9jYv6A//33309X+iti+RPPl8sfef+v70/HAcjtb+HPeIGVr6xM3f5Y/lnwr8fyP6coVMb8586dGwgJoAjI8kcBaCT88QA89OCDqdsfyx9wCv5Y9FMumhxw9assy/JXXRH4/+IXd4WHH34ohTug55qCPRZ9GfhnWf7yANQD/1a2/DWi34K/ETH/LPijUKAMVIv5Z4GfsrIx/xj+MQxl1UshiKVc8fF59tiC2SoXcV+0A9JIez6KAW2twmDrydtrxHUcO/xbC/JZf2PK+J3k1eWVNxz+ccwfb4Bi/AOBP659Wf21Yv5Lli4Nf/rTmkzL/62//CWBv2L+KAEoA7L833777eTYgn7L1i1hQkdHAPKUIznWIMAs+FOP9Y9CgLU/ffr0TPhv2LC+dMyfUEBfqKAS/oki8fjjKfwZ3Ndo+N98801JGECufxQBwR/gA/7XX38tBT8frqyYP/F+FIUi8MflDrAFexSBgcA/K+ZPvB+Lvgj8d773fuoloD2WfCvG/NesWZuAmJH/8gJIDmS0P2GBBPBbt6WD/vAGKO5fbbR/HvwZwAdgsaBtG8HPlpEvGvO3H048AvIK2PK8fDUwC+yy/Pk/qTbav55rcA73yzvIO9/LW0M5aAr4Y+WjAMj9jyeAY8oHAv/75s1L+4xH+2/e/FbFaH8GB2LhY+3Hlr/c/trut7OzM1jLn7j/VTNnJgP4LPAZ4Kctfqd3dgY8AdXgD/g5n3OIz985d04m/LHia432J8YP2OXGJ1SA0mBd/nL7M6BP7fAENBr+uP3tqH08AYJ/lnsfZYAPGzMC7HkMEmRQYBH44/ZnQB/XIeEJGAj8sfIZA2BH+1977awkTFAE/rS59tprklH/hAoY1d9qo/2Z4qcQQCzlBZBXgHpgXmaeP+MAFA4gJAD8FQJA5s3zjyFuj8vM8y8z2l+AHEz4cw0bPuBjXkTRqKZg0Getej2by5GtBAw5/Jn2N9hb+ubF/NGY7SC/OC83f5aMB/z5xj75m/oQ+/d5/v9IPAJAPyvZGH7ZfLPE/GXRl5V2tD95C/AB5aMBfxbyjcoXnec/ksHo8/xHNtSL/vYc/i2yvO+5mD7b9lZLlW5/6wlQnD9L2sF8RfIO/2zoSxEoC3zb3uGfozAMAfzLrPBX9CPcTO0Yl0AopJnuye9lcJQRh7/DPw0FZEFfZUWAb9s4/B3+eR6BkWz5j7S1/cuCM28GQdl+vP3gALuR73VQ4D9mzHcCSTH8ZpJ2al+cV0y/Xqn4fkNke1sah1c8fjglC/uUTmfj7Yq7t6wc116xgh+r+NVK48a1pSv7lc+fm14Xx9ZH3vHYZEofMfyRlPhwevJ30Aq/gTIKxYBG+w9FzF8j/LNkHOe3x1mxfpV5zL96jN9a/eTd8nfLvxUtf40dKPPB9LbNbwWPxr/RoFj+h3p7E8vfrulv84M94C8L+iqzsI/zAn2WdPg7/DWvP5aK45eRNoZfNu8x/+GL+Tv8HeStoig4/D3m7zH/r/q2AY6hXvS4DPTVtizwbXuHv8O/VQDkzzF8ypTD3+Hv8Hf4hzNnzlRNjCXIc+OXLR/JA/7c8h8+WLmi0Nh37/B3+Dv8Hf5VwY9i4PD/tmIVQAdRY0Hk73Po36fD3+Hv8Hf4O/y/rYS7LPw86bAaelj5O2/sO28J+LPLH9v57o+28NUgPyvjQX722A7003r+B/96MFny1wf8+YC/vDEAiuOXkTaGXzbvMf/KmD/L/CbLBA/BIj9SBhoJIjYEYkndgfTJN04fc5bGZqGeIhsJDeSaQ3Fuo56lVd5HI9+5fi9l+qx7qt+VXVf2m/vf1dWVrN+vXfyqyVWrV4enFy9ON+vhB882vdOmTQsvvPhSItnAx8I+zlvYx3kL/zjv8Hf4O/z/2S/uf911P+i3nj9b+bKGf95YABvz7+09XGp9/6rL/5aEPwvaaG0Blu1l1z7gTjlr5Av0VrLhDfX6YAq6dlte1RWVjYZ/0esOdzveJVAG8PZeaq0ySHv+PsBLib8Jfwvbj807/Pt7DYYc/k89vbhibX828Jk48cJkE59q4KeOtlj4FugbN2+uOLZ1WfkY+PY4Br49dvg7/B3+2fCPQc/OfowRYKOfLAXAwn/rlm1h6tQpjVnfvwT8Ac/111+XAl47/LFzHwllgDILfvJ9ENmeQgYIUUaysCmTH83wB0BWmeK9VYO/PAHxObFSFr9/h38Twh+oswLgxk2bEwUAy55d/bQqoHb3A/oqQ0oJwOWP5a86PAGC/uIlSwPb+rJjn+rJW+Czle/4jvMCq/2xsl/3o48mbn52+OMYBYD8HXPuSI4pYztffmzHjn4W2NFPyW7pWyTP1r15iS1981L1tfurretPna/tr21+Y5kH91rlZdz9alvW1W/bN5PbH8s/hj/AB/5s4Ut+/vz5yQ5+lJEWzJ8fUABWvLQitbyxwKUEsH3v9dddl9bZ3fteXrEiqdPufrRlW1+5/ZctWxquuOLy9FwAnwVxymXpC/Cs2w9UOKae/3HVIWlP3+SBCyDSJjjIam72R7u7k7ayVDkWoGL4c0x/ast90Bb571dcnpYTKpDVzDfPWnIWdvTHc9FefdowA/dt67gGuwXq/qyMdxG0EM6CdlaZ+uN5uC7PqmekLj7HPgvvzV5TfVkZ3yPn2D5s29Gct7+Xou9hQG7/2PLft29/Ambgj1sf8LONL0oBdYBdCkBs+RPj7+g4L6AACPhs3Qv0OUYCfUICtn7Bo92JAvDGG28k4Gd7XxQC4vudndMS2Fv4U/7owoVB1v+aNWsSBeCjgx+m4EcBKAJ82yYP/JTngZ9yh/+Xyba+bO3bP/XN2Y/BXuS4FuTz6gX0MtLCvGy+2eGPMoDrX1b/4iVLUi8A3gC28kUxQAHIsvwBv93qt3vBggTwuPyBP4rCurVrU2+Bhf/LL78c9uzbG77BC5ADccqBDSCXYqA1+4GEQK88x+pLCgMfS8Erzmd9SGkrUEtpAHK0tfCnTAoFdbQFxny/aGehDDgFTertx9zCjvOo27B+fQp0+tS59Ekb3bd9LpXpXrg32w+eD8E4hjbnZJWpT67D+bTh/vRs8Tn2Wcjb66svSd5D1j3SP/2qnctvK34vRd9HQ+GPBQ/ggf3s2bNT0HNMWv7iC2l9DH+s/Nk/nJ2CnT88MX8UAPLAX3mOSYBf1j9eASkCwN+6+S38KRf4JfEAvP2Xtx3+J7PDAb687+hY3jcr5o91D/AF/1hyzpIlSzLhv2f3nkQ5sLH9EydOJGVI4I/Vb+st/BPoy/1/FvLASQC3Evjg3keZkKXPsdqQJwTAMcqBDQXwsQREgibfFgCDLPIhteCmD445j3sVlGv1QzuBV9fXORaY9A/sVYfkXF3TlpMHkgA0LrfXUx3KCc+NjKGtvrgXtbeS/oA/ZeRpl9WPfZZa77jaPTr8K13/vEv79yiSHxD85X6XBP5Y+IAeJQC3v8CPxAtAW/Ix/O+bNy9156s/JN4A/hmAP6Anr4SbX/BHMeBYYYBq8Lduf8BPWrtmrcPf4R/KWPxqW9bat+2b3fLHugfQCgegCGDty+2PzIM/Fr0G4cUSxUBu/zz4b9u+rcLtL7AL6NXk+vXrEwCpjUDCMZAiLKA6rM8YkIBYMIs/pPRFez64SpTRzsIfSEuhiPsAXtTrfKQAXgv+aqc+7TU5l3rbL3m1lcR9nvV8gvNA4M81eH+kuB/1Txvy1Sz/WveoZ3HZBJa/BX0jLH9BHlkL/kUt/6XLloXOzs4K69/hn23xa4Mft/xHj+UvyFsLH+Dfc88vw6FDvQn4kaova/lb0NeC/9SpF4d169albn8Ai1UvaFeTgI2kNkc+OZIoIrL6OVZdFiwBJoDHerVw4VtEOVLlnJ8Ff+CncrWVjMFHO0Gdvi2wLTAt6NWXLeOZgabqgK/tS+Vcj/vTMdJa/rjtY4UIUHMv9hzl6c8qE/RFW65hz7HPwn3G96D+kNXukeeybUd7PutvXOudDMjyj2P+Fv5FYv4oCPzQSVkxf4Cv6X614J8V8585s6tfzJ9BgDNnzkzhv2LFCrf8cyx+h3916I8Gyx/IY/mjAOzatTuBv0b+SxmQ5b87w80fx/yx+DUGoBb88TBg/SvmT1w/D/5AXTAnlo9b3wKeOoHI9sF5fDgtzPXRtLF0lQmKUgo4D0gCKtpYEAMo6hT/5hwAr3MswLhWI+DPM+peuB8AmwUG7oV7s5Y38LYwjuu5RwtyvRNkDH/KeG6ubc+x8LcKQlZfefdIn/bd2XNHaz7rb1zrXQwa/FEE8kb7U0cIgGmBuPYJEfAPwVQ/8nL749Lv6elJ6mrBH3d/kdH+hAOAv9z95CdNmuhu/yoKgFv+1ZUA68Yvm282t7915yuP1S9LHyVA5SgF1vJn0J9G9gNuRu8T22eEv9z+nLN167Ykzl8L/oC/L8QwNoE5cLLgFuyBPLBPr3HF5UlcX/WSxPxpQ0hAZcDOWqz2gwnIgRUQsuWAjo8tSdAWcC38OYdjIKr2aifFgHLquYdGwJ/vKPek69EveXv/ygNn29aCnzbcI89v79GCXP0gs+CvcnsOeQtu3q3uUffMffAcnB/fI8pM3Ie9j9Gaz/sbV3sfdcNf2/r6lr7HkpkBPtr/VPKR5J+5TOo/wt+O+vfR/rnKwZkz4esaG/jkbfADvAXzgUqAb5N16w8or4F+kiWX7BXci8hqH0ivqxxY5u+jOd+Hw9/X9k/n/p84cTzkJbnzi0q3/EeH5V+PImDBT35AwLfnC/qSDv9M691h3JwwHuq/i8Pf4e/w9419fGOfkorCUH+o/XoO7Eb/BgYF/mPGfCeQFIdvJslKfnlJMf16ZXtbW2hYam8L7U2Uxra3hdJpbHsYOxrSuPYwtmQaN64t1J/6VspTHH1ky7Fp3F3x95Eg+XB68nfQCr+BMkqFx/yPHk1G/vvyvvnT/dzt727/vJCAu/3dii0DHG87OL+XQbH8D/X2Jpa/BvjF0gf8+YC/MgP84rY+4O/rkDuo7+sqdT7gLx2xX2RQX7U2DqTBAZK/16F7rw5/j/l7zN9j/h7z95i/Dw7876EDbzMoOQ5/h7/D3+Hv8Hf4O/wd/jV/Ax7z95h/qDXlz2P+HvP3mP/osiSbwZr1eyj+m3PL3y1/t/zd8nfL3y3/mlafg7U4WEfCu2oq+LNrX1dXV8Wufnbtf+3wxzKO9SaW9GUb33m/mpfu5pe1q1/fev5dyTa/2t5X2/lKVhvtf/+v7w8LFy1KVvL7/PO+AX6xZIW/Qx9/HCZPmhjWrV8X7Ip/X3zxechLx4//PZRNzz77bLj66qtS0B8//kW/fNYCP3Pnzg2PP/54TUs/9gQ0yvJ/8sknwzWzZlWsAFh0wN/vnvpd+MlPfhy+Ogv3PPn88ufDNdfOCqdPn64rsV7/wQ8/Sqb7ae1+rvvU00/l7vhXdEnfp55+Ovz0pz8Jtn1dg/0YCDgCB/yl2/XaxXxy8mzqk67rz0I/JYFepv1I+Lhn3SPfzXo++vESxFl9e9nIUg7q+R2Udvvv2bsvXHjh/w5s6sPI/3i0P8AH/Bb0WfmBwv/A/v2Bnfy0pa+g39OzM1EI7Ja+Nl8N/mzr+/tlv0+29gXuW7ZuCdM7O2uCn7YW9nE+D/yUlwU/7YcL/g8++GCiqH156mSoSCWX9LUj/ovC/9JLLwmbNm0aFvhLCciTFubV8sc+/zycf/6EgFS7ZoI/6/Szdn+ei3/qxVPSrX3VpsxUP4d/Y4Hi8G/s+xzJCs+QwB/gP7JgQbiy68p+8AfoHR3fDfv27R90+PPDF/CtZHe/iRMnJla+hb7y1eC/cOHCMGfOHSn8Y+u+2nEMfHvcKvBnkZ/9B/ZXgh9FYJDh37NzZwLNPGvflg+G5Z8HfZUL5EUklj8eALVtNvizyJDdsleQZ6tf6uItfx3+wwcgh//wvftmUxSGDP5Y/+d1fDe8uXFjheV/2+23hXvn3ZeAnx39rNvf7vCHgoB3gNUC+QHv6OkJnKvVAzs6zgvs4kddnOZ3d4fb77gtKRf0cf3ffsftya5+WvGPlf0mnVUCli5bFtjeFwUgD/53zLkj3emPc+fMmZO4+ZFy+T/zzO+T8htuuCFd/e+qmTPDrl0fpJa/dfsTBrjqqpnp6n7Tp08Pu3fvTtKdc+ek5RPGdyTWfJ4X4De/+U3adsaM6YFjuf03vLkhyWsFwRkzZoTt27dlruuP2590yYwZ6Qp/P587Nw0DPP7EExV1s66+Khw50rfdcry634ED+wNp1qyr05X/fnzzTakicODAgTDlosmBMs794/N/TJLc/hs3bUxCAOr30ktnhJ6dPaHSE9C3sc+qVasSV74g//DDDyXKgM7lWHUx/JcvX17RlvABIYHNb70Vrr12Vnrvl116Sdj53s7EtR+7/e++++7U7b/8heVJ+OHaa69JVwK89gfXpjB/6y9vB4614t9ll18W3nv/g7Qe8N/9y7vT42aDP9a93cUP+LOFL7vrxZY/ikDfrnt9qxRqq17W92c3P+3wxyp/5Nndz7bBE6AVANntj10AtTeAdfsThmI3v7TtFZf3265Xbv7u7u60He3ZbY46dvRjS2D1oXLqcIOzkxy76vERJbHTXLyjnHbkiz/82v3OltsylGPbt92VLm/XP9uX8rYtOwFyP/ajzzXtLn1592vd/nxf7a569Es916x239Wupf51L1xDz+BycBQW+zso+o5Lu/21yM//u+22QJLbf+++/YnVj/WPm9/Cf/mLL1TU4RnQ1r38MPbv3x+AukC/avUbAQUA177KJKvBH2Ugy/IvAn9i/lmWfwx/lvyVMoAngDyhAVn6Fv6A/84756Tx/kWPLQqk3t6PEym3/4YN6wMKQG9vb78wAKAH+FIMiIPSVvAH9H/4w7NpzP+xxx9P6vJi/igJ77z7bgp8AP/Agw8kx88991y/OhQCxfyBrbX8Af8TTzyRAv+hhx4Md9318+QY+NOeMnkGUAAE/x09OxJlQLB/8ndPhmuumZUJf4D9i1/clQKe46NHjybHSFzpCglY+AN46oA6wP/ss88CkD948GBShmKgsQH0iTKANV8L/iz/u3r16nQMAICXNQ/oX3jxxRTulFvlgDp73Gzwx+0P5Lds2ZK6/ylDISAsIMufesDfe6g32dXv+PHjAYAL7uS7FyxIYc72vYBX9UgUAsF+3dq1YerUKemxhT/tgLoAv/LsVrunTp1Ky6hjq17AqnbUA30kW/6SVx2KAP1wDKz4eGpve36v9EMZCgAfU74/gFHH9gNrQa9yW8Y2tABWdfRBf7ShT/LUcV2AmQVt7i2rrT76nEs9feo69CWQqwwpOOua9nq6J/rLu+9a14rfJ9fJey57X56vXzHQ76DMO6wb/lj9WP979+5LFIB4gJ+F/+zZs/uNA0AhkOUvsFtJ3abNm5sO/oA+dv9P6OgIW7duSRQAwZ9jylEKirj9gTJgF+QlAX1cbi3/eLAfngDOyYP/Aw/0gV6D+lAEzp8wPlUGVI4E/DfddFMm/HfseDdMmDC+LwRw1u3/6ad/S8qQgj95PhYkC3+VCf6bNm1MztVxn+yz/AE/cJZ1H0sG+Knewp+BepQL8NWkFIUi8L/ssktT8NM+Brxc+kg8ASggKuP44ounpMfNBn/gTgL0WP2EAIA81r+F/y23/DQZH2Dd/mvXrk0UgD279yTnCOySVjmgT9qpDgnkUQLIC/579u1N+hK0JYE3sNcxErgD+SOfHKkoB25Y9nFb+qAMWAEn++EEfPH+9hxnwdSCXn3YMq4f9087+rPgpQzIl2mrj76eUddHcg9ZfVn42/bKS+nJu+9a18p6n+rbZf2Ar/bu9Duo1iauqxv+eACI+wN9rP8LL7wwAHQN7rPwx8rnWHXIeMCfdfvL/b969RtNB3/c/DH8KXvmmWcq4L/ylZXJyP88+Fu3v1z2eAAEfSSeAOr27N1dUW4H/O3du6fC7a++8uCfNdqfqGl0VQAAG+9JREFUTX727d8f3vzzmxVuf8rxDGRZ/q+99lrqMpf7XRKrXvAX5GP4U48XQOdIFoE/QAeoOgeZBX+sfGvdW/hj/Vu3v/oqAn9c/rRTstb8hx99XOH2l/t/JMEf6ANqlAAsfg0CtPBXvYV/b+/hxLqPrXgBXgP+CAnI/R5LeQYE/3Xr1iWKgAU3eSxpIBSXU4bVTr+02btvb+I1iK/DMYqC4I9b3n4c6cda69TpmrYdeQt61cVlKBN8oLHO6Yf/B8AcKxMYQFkf8lpt1T/n2sT1dE+SMfy5H3sOee6f9urX3rfK4nN0rbh/Xdfl4ICf98rfouz7HRD8GfHPyP/XX1+VwN/C3cK/luVPfB8FIbb88+DPKH/aKubPVD9i/kPh9m+E5f/ss88E4v9y+wN6oB3Dn/Jalj8xfDwB8gBg+dNXHvyrWf4XTZ4cXn31tdQLgOWfB/8sy9+Cvhb8CQ8QEhDssfwBsI7zLP+/HjyYgB8pD0A9lv/dd/8iPPLww6lXAMuf6w8U/sTzH/ntI6llj6WPAjDS4I9bH/c/SYP+LPwHw/KXklCv5Z+lCGDdy1KN63WcBasy8MeNL/DpA4wFjxKiYytRNADoYFv+9po2b5+XfOwdsPC35+m+9T5tnc3b/m2551sI/lj/DN5DAYin91n4r1q9umrMnzh+1/e7Uvi/8OJLSUggC/6EAhgP0NPTk8CeqX3jO85L4b9581vJsUb3I8vE/G+44UcVo/0bGfMH+or7X3X1zBT+r/zHK7nwf+yxx6rG/G+88cZAnF/wRxGoBn/q8mL+uP+x/uX6Z2CghT9u/nd3vJuO9o9j/lj8zOVHCagFfwYC0lawf/ihh3Lhj1WvmL9G/ivmL2Ugy/KXK9/G/LH2sfrjkACKQCPgH4/mRxGw8LdeAhSCZnT7C/YAXjF+yiz8a8X8kzh9iZg/3gA7RkCW/zfffJOEA4rE/LHybVxfYYCsmD/xfrXNglUZ+AM14K8xAxwDVMGf/jFWBD/BE+ua81QnbwD1aiuZ11YWH+fSlyx2zuO69lh92eflWtbrwTMI/nn3Xetatn9d0+XggZ93q99Bmfc8IMsf+GvUPgP+8ix/ylEGUBRw6cej/fnxA3+5+8kzXS8L/rRFWaAtI/undU5L5vvL8sf6Z+4/I/bHd3Qko/uLwv+DDz4IkyZNTM6VhR/Dn3Lc/Az8I5Ud7b9129YE+sAfEJMYvDd58qRMyx/rX0CnbTzaH7c/I/zVF54A8tUs/7zR/oAfBQB3P5KZABb+DO6Texy3/9/+9kk6mp/ySy6ZERjFXwT+KAe0V3+/uOuuXPjHo/0Bvc5j/n+e5Y+bP2+0PwoAYQH1gyeA/EAtf9z+DACUux9PgIV/s4/2t7CXEiBp4U8ZbQcy2h8Xv9zx9COXv7X8gT/KaJHR/gAdS199Al8BHsXA1tGfxgZkwaos/IEs1+MjDIRxpQv+9KU66lEMBHyuTXvKSVng1wfdtuUc2nKO6vFA0Lf6Auq6jtog4+elnT2n7729k/Sfd9/VrhX3zzW5r2rPZu/P8+UVBfs7KPr+Bgx/jfY/fORIBfytIlAtz4+z3iS3f5a0ln+c16p+VlZb4U8xfqb6ZcX8qddo/yxZZMAfkC+f+q/sJw9AFvxVJsu+qFTM/9Spk4FUscBPk83zVyjAxvfL5BXHLyPl0i8iY89AM1n+gnwZaWP+5K3rfkB5VvWzyVf4SyFf9OPu7cpDdKS+M4f/IK/t7/AfHvgD9KIr/DUz/LXCH94BKQoO/xyFwYLfl/d18I+yXfrKKiEOf4d/GvuXlZ8li1r8ajfclj9Ax9VfZG3/ZoY/Lv/RvLZ/KU+Aw9+B78Av/Btw+A8y/OX+z5JZ7n6Vudu/b54/YwHipAF/2bJvnr+AXkaWcfXbtmXc/WorK74e6Za/W/5lrbyBtP+X//kvhYEykOv4uUMbcnD4O/xb1vIvA37aWqCXyQvoZWQ90Nc5Dn+H/1CC0uE/tFAeqr+tw9/h7/A/u+VvGeDbtmWgr7YCeT1ypMOf5X3Z8EcD/0q59qsNEBxit79GuNf6WDM4uZ4Pba1+B7Pejr4fSfC39z2Y76cV+q7nN+mj/Y8eDYz6LzLaP8vdrzK5+LOku/37u/vl/s929395dv6/u/1zlYMzZ8LXZ86EM3UkYB2P6N+1a3cyj586kt3Ep1rdUMGf6XuatqfFeSSZske9pu6pvKjk4+/wH3yLGEApaQoi0//sVEcWPuLbwN/E4V/8b+Lwd8vfLX+3/GsqBFnwZxlfO8d/zZq1iRLAmv7V6oYS/gA6C+jMqXf454PCQrQZLH9ABfxZK4A1BgR7gM96AKx+6PDP/3vybuLk8Hf4O/wd/nXBP/YEcIySYHf3s21UJ/gvmD8/XVyHdf/t9rys6U9i1z4Sq/mxAuC5xXimhK1bt1WuERC5/WkL/LUTn5QAvAGUx/C3W/v2WfXndvSLF/wBNn1tzu2IZ9e7t4vyxG7/eLEbLNf4w6zjam0BtLWA7YI43Av3aBfwob09h3OzVvPj2hb+//Zv/6tie2H65L5oB4Ttgj/2ndC3vb69P/Wveln1eu5YCv5xOcf0yz2Qp1/6tPekOuq5DvfIO6dP2pPse6z298i6/kgtc/g7/B3+Dv+GwF/L92L5W+iTt3UW/lrkh2V6gbvi/4CfFfykEFBPmerZ3U91KvuvDPizix+b8ditfFmpD4XAwh+AaMc+lARgz3lIQgPk7Y6AAr3gaQEEDOw6/Rb+wBLQ2GV96SsLOGoLnAQY2nFNEv0ImrQFegIsfdp6YM3HHvDRVvdIG/VtJdcUNM8777wEkKq3z4qCwbVUx3W4J9273g/13J+eBcn96D1wDvcipUL9SdJWz6oySe5Tzx33Sxv7XuiDvuQp4D7jvnVP6r9VJc9d9tk85u8x/3Qtf83rj2UzzPP30f5fV+4D0OCYvwU8wCfmr938qtUJ/sePH08G/QFvYA6MBXJAb9ftZxlfvAOqz5QZ8AfcwAk4AHWgD/zJW/gL9PIOIPEEkDgX6No6QUNwywIXUAIkAg4fWvVlP7rqC2nLs9qqnvuhXsdIrgXoyPPMApzaWAiqzCoIKkNa+MdufyketOMedE17fta9c57a0r/y9ry8fAxoteM6VqHJ6pc2UmT0t9C7RvIORgvw9d6QDn+3/N3yd8t/QJY/4AfMeeCP6wR/O9ofKz6Gv123H9ijDNAGjwDKAaGACiUgB/6y3JF9buk+d77gj1dAeQt4KQooAMDU1vHx7OvrncTK5UOalQCPgMM5saWsj7H60nG1ttQBTkBn29vrSOGx9QAwPifrupxDOwHzX//1Xyvc6HpO9c0zUQZEuS5AVZnaStIm7l/9VJOcz/PZNtwj92/L7X2rrS2z70j1Ukq4RtY7UrtWkzxv2Wdyy98tf7f8T59O1wXQ9L0ysp4pfjondzT/15GlHx8PguUv8M+fP7+fqz+vrl74W9DHOwAmdTnwB9qyEC3ELfAHw/LXh9UCh/uIXfzAkg+xrFGdl9VWdUUsf85Xe2QW2IrA/84751Z4EYBlHji4BuCvdu/ciwWyvce8PNeLIZ/ltcjq15bZv0XWtfRs8d8iq+1IL8v7G1Z7Loe/w9/h7/BPYI9Vz8h+6+ZXPq+uHvi/vGJFRYwfr8DPbr2lkOUP/LHuAR3Wvyx4C39glRfz1/a+ZWL+sn75kFrgUB67mVFIYoWA89QWeOmDTFsARbLwoy3eAAGfdsrr3Hrh/8ADD1b0Jauefrk3C2VBX/fOfer6tNWxBbLqq0kLf1z0PHvW+ICsfm2Z/VtwPe7Tvifdd1bf1e5vJNY5/N3t725/d/vX5fbH2mcEf5xQBqrV1QN/YM+of4BNQrEgVLBu7dp0NkDWgD8Le0Ff0sKfsoGO9gcifFBJwElQiYEDWAC12maBXzDJagugqAdqXEf96HrUNRL+uP3t/dI31+Q6XBOlSvdAOykD8b2jfKjOApl+KM8DOvX0TxueXdeKJfVxv5xry2jDeZSTuEfev+3Lvke1a0Vp30PR53PL3y1/t/zd8s+09mX1V5OK9Utad/6A8pHbX5AfDFn0Y9kK7eIBf63wTP4MPuAv/M0tf7f83fKvy/KvBvhqdYK+5ICAb5f7dfinFm0j4ebw779ATiPf73D15Za/w9/h7/B3+H/7bToWoIinYLg+2MNxXYe/w1+/u5pu/zFjvhNIbW3Nl9rbxoS81NbWFgaS2tvaQsNSe1tob6I0tr0tlE5j28PY0ZDGtYexJdO4cW2h/tQ/zh7H3UfOcV8MX7H8kSJtjLjV859++llFTLzVn3e0PZ/AXkTWhP+h3t4E/r2HD4esdPjw4ZCkI0fCkToSgzbqTdbNH+ePHv005CU28omTb+xzMjf274v8/CNUm/qnaXv1yGaa6lfNvZ9XJ3e/pLv9W9OyLAITbzN8f3uUnLLv3+HvA/5yoa+V/hz+Dn+H//B92Mt+1L396PtbOfw95u8xf4/5e8zfY/6lrUBXGEa2wuDwd/g7/B3+Dn+Hv8M/Y9vbVlZwHP4Of4e/w9/h7/B3+Dv8a/4GPObvMX+P+fsiP77IzyiDRStbwaPx2dzyd8vfLX+3/N3yd8u/ptU3GgHZys88pPC/suvKfnP/u7q6wrs7ekpN+at3mh/nxdP77HHeND/K42l+HPtUP5/qd/r06apT+vKm+9UzxU/nNMtUv127dofrrvtBurb/1IunhJdeWpF4BGy5XXOAcqb47d61O1mfX/P62aJ3wFP+fIU/B7h7Ywr/BoYc/k89vbhvjj9z/Y8cCb9dsCBMnHihw//zY+HvJn3xxechLx0//vdQf/oitfSPH6/MnzhxPOQlTeErKn2qX+tP9WMDH8GeaX1r1qxNFAG28gXyto56yhYvWRKOHz8eLrjg/LDipRWJIgD0M7fotUv3Fsk7/At/+FvZovVnKzYLYdjhzyI/rAS4cdPmRAFAGejo+G5ShlKwavXqpHzfvv0BL4FWDZw4cWJYtfqNZLGfjZs3h2nTpqV1P/zR7NxFgKylH+fd8nf4Y8mXTXnWfbVyWfH1yGax/LPm8WPlb9myJYE8ngG1IQ/wUQyWLFmSKAJ2kR926MMLcOLEicQDsGf3ngrPQPeCBYmCsHXrtnwPgcPf4e+Wf+HfwLDDH6gL/oAe4CsMgEQRQN47775w2+23JYoA7nuAv6OnJ+zfvz90dJwXXnjxpRT4t99xW8hTAGLg22OHv8O/LPhHs9tfYJcE+gK8yiS1zS/Ht97y00QBsPDH+mfLXuCOAkA/L69YkYKesADKgcO/mFXn1q+/p1q/gWGHP0DHascDMHv27CQMYJf8xRMA+JFqZ2P+87u7w+wfVlr6B/b3KRRI29Zj/oQLKl399jjP5U95UXe/2rnbv/Xd/gI7EouemD9ufVuuOjwChw71puMB5PJHAVCsH/gD/KVLloaf3XpLWq56FAKHv0OtFtS8vthvZMjhL7e9JPDH+gf41nWveiRKAfUoARxj6XMeVv998+Yl+RjyhAVWnw0L2Dpr6cd5t/zd8nfL/0zmyH/gHUNdx4D/issvzwQ/bVAIiPerfS3LHxd/1gBAeQakDPST7vYv7PJ1QBYDZCu/pyGHfzzgz1r5WZa/rVcemHd9vysBv1v+ZQf/ueX/1dmpfbGsB/yj3e0v8M+fPz+FuyAviUeAkICOa8X83fJ3MLUydJvl2ZoK/nHMH9jj7ifm//TixelYAOAv6HvM3+H/1VdfhnPpqxBDveixwz/b6j9z5kwyil/wthKLn3i+LbN5RvwDf1tWa7S/x/wd/s0CyFa+j6aCP7AH8gz6k9tfg/xQAmw5IQIG/KEI+Gj/MgqAW/55yoDDvxz8sfbtHH7lrTKQFQ4oMs8/Hu1PGMDd/q4UtDKMh/rZhhT+vYcPB9JhpSNHkli+3PlFpY3hl83HcX577DF/j/nXowBUm9KXV1fPFD+d08xT/ayFn5fXKH/JfrF7MwjQ1jHgD6XAllXkPebvMX+f6lf4N+Dw9+V90xkAPtq//Bz/0R7zzwN8tXJBX7IC4P/8ZzLVj0V/mPuvOmYBYPnrOFM6/At/+IfayvTrNZ/XxuHv8Hf4+9r+mSP8ifUrVRvtXw30WXWCvmQWyBn0B+y1/C/hg6pWP94Ch7/D3y3/wr+BQYH/mDHfCSTF7ZtJtreNCXmpra0tDCS1t7WFhqX2ttDeRGlse1sonca2h7GjIY1rD2NLpnHj2kL9qT0z1q6Y+8iSY1PAC/QjQfLh9OTvoBV+A2W8Mr6lr2/pW3PRH1/kZ3Qt8pNl4eeVyeKXzLL86ypzy7+w1Vfmg+9tm89l34i/yaBY/od6exPLXwP8YukD/o6Fz80mPnZDH+XzNvWhvP5NfXyFv7yR/pTXM9jPY/7/rJjGlwd8Wy7oS9YF+qxBgQ5/h7+7/Qv/Bhz+HvP3mL/H/NPYvmL8sRzqmH9dCoHDv/CHvxGWo/cxsj0CDn+Hv8Pf4e/w//bb8E2J5OAb2eDzv9+3yZiVsu/BY/4e8/eYv9n6N28uf7VyzdmvR47Wef41vQFu+bvl727/wr8Bt/zd8nfL3y1/t/xLWP14CMpaTN7e31mz/QaaEv61Nvgpu6qfbW9X9IvztVb4W7NmTTIVcNmyZeHRhQsD8tixz9LEIL4ySYP7sqQP+DsVvvwyO51bx9+u6a+8r+2f6xk4cyZ8bebux3H9asce868MCzTbh9zvx5WLsr+BIYX/lV1X9pv7zxr9rNtfdGlf2lmYl83HwLfHteD/ox/9KHx48GD41f33h87OzvDRwQ9T8KMElAG/j/bPBnse8G25w//rkAv4r6vUNRj+dj2BQ4d6+436Z8c/NvVhcx9G+7Otr85Z8dKKUGS0P9v72nn/dqtfVv1jyV/qkUuXLQ3fWNd/hjW/d9/ecP3116V9Tp06NaxcuTKN91N/xRWXp/X33XdvWofFr3o+nCTqy350vb2Duhl+A0MO/3hL342bNgcUgHvn3VdYASgLfNvewj7O14L/Z2dj/ZLHjp6z+h3+JyvGAfg8/9Ezzx+gZ8H/llt+GrK2+kUJKAL/n916S7CwtzH/rVu3JcDXqn8sBTx16sVh3bp15xSADPgDawv79evXJ6A/depUIF1wwQUV9SgK3d3diQJg6/Xx/j/XXxce7e52BcBj7SPuNzDs8MeSZ8vejo7vplv2spOfvAHs8kcYoKurK/UaUB/v5McWvxbyt99xW9p+Wue00HN2B8Cenp1h4sSJYd6v5qUr/fXV7wzA/+BfD4aZM7lW32p/kyZODH/605rw/vvvhzvm3JGWj+/oqHD7f/Thh+GqmTPTFf6md3aGXbs+qOoNyHL3q8zd/vmeAbf8q1j3Q2j5a+5+FvwXL1kSWJJXbawU/HsP9SZL+K5buzZds59zWNoXqGPNW+DbPIoB7WzZyy+/nFjthz85kigCgF0j+LHmCdPp2Eo8B9u3b0/qgb2tO/LJkVQ54HzVC/58c/iI4pmiDE8C7b73vQuSco737duXKAi0I/37FZcn3yr1Uc85OtelexHq/Q00BfxRAGycP4Y/ywMvf/GFxDOwb9/+BN6UoQDwz8fWvh0d56XHKALfn9mVKgMvvPhScg5tgT/L+wJ/Wf7kaQ/8593/q3D7nDuSPMdv/eUv4b333kvc/cT5ZfUT/0cBAPpY/YD//l/fn8L+mWd+HyZPmhg+/uijtCwOCwj0WdLh7/DPmwlQl8sfpaDBbn8BPYb/rl27E3BneQM4R/DH7b/7LORPnDiRwByoA3TALsDL7W83+0ExwPq38D98pA/UuP737NubWPFY68D4Zz+7tQLqAjzQx9qnHW2yFATgTDtbbz+4ffXvpPAH7qqnPz6ynKsyPAX2mPPLnqO+XDr86/0NNA38AT4JRSCGP2EBypXumzcvzP7h7BTuQJ3jxUuWJmUoApvOKgbUkYA7SoDgf+DAgRT+mze/lSgEwL770UdDZ+e0FP6UkQR9K/EOvP3220lCEYjhjvWPizEu13EW9FXm8Hf4j1T4E+fH8gf0W7ZsSeL+UhRi+KMAENfH4gfo2skP+HNs3f6U0Q7goxCorRQAwR/LHwUAdz0WP3DHghfwJQG+rG7KsOptSEDtaEO5rbcfXOpfWbkyhf+G9etT0OMR4COL9a9zyHOOjsmXPUfnunT41/sbaBr4V7P8cfkL/EgsexQEgR3JMeUH9u9P3f3xhkLUC/6y+pEqE+ix/gE7QMcLQCgA6Fu3v8ICa9esDS+/vDJMmjSxH+TnzJkTFi5a1K/c4X8ydyS/HdiXl3e3f/O6/YnxE+sX7IvAXzBHCRDIAT2AxyOgMqQUhFqWfzLw79tvkz4UsxfMkYA/DgVYy962Bc5lLP/t2/u8APoo85HlG6Vj8vbD29d/uXPUl0uHf72/AfsbLNpH3Yv8MNo/HvAHzGvF/MvAn3+sLMufcpJAXw3+UgKQxP9RBnDfMcI/tvyBP9a/W/4+4K/aoj5xXZ5VX6S8Wd3+uPk1mj9Lyhtg3f6y/HHxs4WvrHli/nnwp04hAasYKOavEf9AH6ADV2v5C/yxUsD/uGL6gn89MX+HvwO5KEyHs92wwz9rtH/s9i8Lfyx8G/PHG0CooAj8ly5blsT4pQAQBmCKH/H+mTNnpvBfsWJF4h0A/h7zrwT/yZMng4/299H+WP9M8yMMIE9A7PZfu3ZtAn0sfKbuya0P1DX4T4DHG4CCwHGt0f6M+gf6gB6XPVa+gE4+nsInb8BAR/vXY8XXc85wQsOv3RrKzZDDP3bFZ83zHyj8gTwKgK6FJ4DjIvAH9ozwl1uf+D8D/rD4gb/KyePqF/x9tH+lAuDwd/jXgv/uswMDNV0PqGPRK86PF4BBfhrwhzIgzwBt8+b59w32Oz+Zky/g4wEA+Fj76s9KKQOax686lasf1fPhJFFvYVgPyOs5x17T860B46H+Ow4p/LW1r2/p61v65sXzi5R7zL+5Yv7Wqi+S1+I+krLsByztAj/kM+b5N6psqD/Ufj0HfKN/Aw5/X9vf1/b3tf19bf+SikKjP8Ten8N9qH8DDn+Hv8Pf4e/wd/hXhC+GGkR+vaFXfgYF/mPGfCeQFHNvJskCP3lJ8fx6ZXtbW7rC34Dz7W2hvYnS2Pa2UDqNbQ9jR0Ma1x7GlkzjxrWF+lN71VH1WSPtm7dsbGYMXjH3ZpV8OD35O2iF30AZxavQVL9Dvb1BMf5YeszfY/5FYvt5bTzmP/Qx/yKx/KJtFOuXHHCs/5//7FsLwGP+br37HgOD+htw+J/d4Mc39qkc4c8UPyUf7d9ao/2Lgr1IO0Ff0uE/9C7fMtaet/W/j34DDn+Hfwp5wT6WDn+Hf54iIOhLOvwdLoKLy+b+LTj8Hf4O/9Onw+mzKV69r8hxkZX88toMxwp/eSCvp1zQl3T4N/cH34Hsfx/9Bhz+Dn+Hv8O/YtW+MkqAoC/p8He4CC4um/u34PB3+Dv8Hf4Ofx9cNqiDy1wRaD5FwOHv8Hf4O/wd/g5/h/8o+w04/B3+Dn+Hv8N/lH343RJvPkt8qP8mDn+Hv8Pf4e/wd/i75T/KfgP/HwEwJFhwPcJ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6" descr="data:image/png;base64,iVBORw0KGgoAAAANSUhEUgAAAf8AAAF0CAYAAAAthjClAAAgAElEQVR4Aey925tV1ZX3339F5PD+A21hyP3PAg23HExr34SAJo39PES0+436qEinOyLiqbuhQCGJCvGQRI5qC+GgUVSgRKKCHIJKFRrEyFGF12DfzN/zmcV3Mfastfbea9euql27xsV8xjytuQ61a33GGHOsOf/u6NGPQ5Z6esLRgtTT2xvyUm9vb4jp2LFwrIH0ySefhEbTp59+GorS8eN/CUXps+PHQ5pOHP8snDhxOX3++YlQJv318xOhKH3xxeehKJ08+dfQePoinDyZn06dOhmK0unTp0OZdOb06XDmzOV09szpUJHOnglnG0znzp0NxelcOHeusfTll1+GRtJXX30Vyqavv/46NJrOnz8fGkoXLoTzFy6ECw2k//f/vgnNSt98802w6W/ffBOaki5eDBdt+vbbcHGQ0rf/+23w5M9gtP0G/i4DP0pAAfipzwM/dQ7/PiWhCPzUF4Gf+sbBj9KQD37qi8BPfRnw09fhX10haBT8HNcQ+FEYHP5NUwZG20vf79cVHX4DDv9LXgC3/Iu9AQ5/h3+Rp8Ba/eSbYvUzjrX6yQ+S1c+4DkN/BqPxN+Dwd/jX9AQ4/B3+Dn8H5GgEZDvfs8Pf4e/wN/EBZef76e9u/8vz/m75u5LQzsBsp3tz+Dv8Hf4O/4YDAN3t77BvJyCOpntx+Dv8Hf4Of4e/R/x77MMo+w04/B3+Dn+Hv8N/lL34R5OF6/ea751y+Dv8Hf4Of4e/w98t/1H2G6gJ/yuu+E4gjRnTemnsmCtCURozZkwYSBo7ZkxoWho7JoxtoTRu7JhQOo0bG8aNhjR+bBhXMo0fPyY0nsaG8ePbJY0L48ePvPR//s+44MmfQTv8Bsp4OWrCnwV+gL8v8lN9xT9f5KexVf6KV/dj5b/GVvfjuEZW9+OY0RDtj7JR9Ole2XoP+Mt3qZZ5CXtff4YD/Q2guJQdw+Hvbn93+48yt7/Dv3Kp4LIvTe/vsG6134DD36z1X7SuP/Xpuv6UfYU/X+HPLf/ya/675e8gbDUQjsbrcfg7/LP1/n1tf9/Yp2jTH7f83fIfjYBs53t2+Dv8Hf6X4gR8zr94xz+Hv8O/nUE4Gu/N4V8A/0mdneEPf9iSbfE7ELf/5EmdYdu2rf22+/WAPw/4a2SZ3+HY1W80wX/Dhg3hhhuuD/ffvzAc++RY7gZB9cDi4MGDYcqUKXHr6nr6j9Q+3Oc/3zwnpu7ut2sGkdH/e9+bWLPfSH0eI+W6hxT+P5z5w/DrJ56se0vf/166NLz2+o5w7NixivTJJ5+ERtOnBvZp3s75twL8H3v8sbBr965+2/uO5C19H33kkfDpp5/EF+LZsw7/doL/0aM9uZ8gLlmyJPtSgDyKBOmG668Pu3burrmr381z5mSfA65fty7r39vTG+684/asjU8G169fHy5evBjuX7iwop42oM6OfGfOnAk333x5TPKCPG2An34HDh4Id955RwZ/2lAIGIsXJ4l23kV5L/xlXV1h9erVuW0CpsZBSdi4YUPsW60t7zzUcQ0ay0quQccwPtClHZleW7V2+upYjue++f9lbMDP+Sn/4w3XZ+ez12Hz9OWYV7Zvz/rqGl0OXTwIf5Oyz7vhaP+y8J85c2Z44sknK8CPIsCPp9GUAt+WWw3+s2+cFZ555um2gj/f/R8+fMjh//XXDW/uM1Is/y1btoYp3782fPHFyQj/J596KgL/5MmTgaC/nTt3hokTvxuAeD2b+6AECP6nTp0KU6Zcm5Xj8WZLX/oK9unWvsAeiKsesAn43d3dEYpqoy95wA+gpQzopcmx1KlsJbAE5LZOec4v2FMHCHkZA9BqbTq+lmQ863XAIrfXw/uTdgG4WruUEcGecwN5KRaAXNfDtTM2Ze5HebVLVntu6uNycBWBYYP/nj3vhKuvvjosXHR/thjQ1KlTw5539kbYd3ZendWzWJCUALwBHR1XxrbOzs7w8qbNmSJw1913hbvvuStQT/rpLXPDkq6urJ0f4po1a8PUaVPD5s2bw49mzcwW/KHujTffzNz81vI/8ucjYdasWdkCQNOmTQvvvfdebrT/zl07w/Rp07LFfhY/uDhYt/++fe+H2bNmZe3z5s0Lee7/yZMmVSzyIyUAb8BVEzpi2+TJk8Irr2wP8gRQfvzxxyvad3fvDg899FA21owZM8KBAx9k8/zXTJ4Unn32mYBkUaGrJkwIK1asCAr+O3DgQLjxxtnZAj+33XZb9pnfwUOHwjWTJwfqWADoueeeCytWrgzXzZjR13/c2HDTTTfG5w/w0wV/Dh8+HF57/bVw7TWTK5QBW0cf2v/1X26Lx//2d78Nr7/+Wvjxj2/KxvvBD2aEvX/aG/q+//fv/AuVgwsXwvkLxfP6RcF+1Jd1+wN8wI8CoHUAAD3At9H+C++7L3QtXVoa/queWhWt/gqlwcB/ypTvB0AuiEtizU+cODHCXHVIQLh9+/ZYL0XAWv5dXV0Z+OlfC0yAsuzLlf5FbvNqbem1cG4LdtpRUACu7YvyIUu9Vrs9jjxjCfrVLP8i+HOfXGM6rpdr/7aa9YzK/j45b1Msf+AP1IG/3PrksfZVTi3/lzdtCigF7+zdG4GCRBFQGfhT3nupfdOmzVEJ4AeoBPCfWrUq7NjxRpSy/Jcu6wqzZs3MhT/1DyxenH3uxw9/0qTO8NGRD8OJE59lCbBf1dERLY7PP+9b4Gf+/PkR9JrzB/zLH3sszv8D/QcfejDce+/8fgrAF198HlLLn5cTSsEHB/ZH4CNRBFQG/jNmTM+UARQBgH7rrbdmdSgCfeUvogIA9EkoBAAf2FN+4cUXYxnwowycPt33Wd/Djzwc/m3BglgG/kCfOrWjALy9Z084c/p0OHPmdIT/ypUrw9kzp2NKLX8Lel5aJFsH/Dnm0UcfyRQEQP+73/3uEuzPhl/+6pdRGXD4nw+F4D9/PoJ/qOB/++0/C9bdv2/f/kyBsPBft25dwEqvgPg33+SWreWPu18KgFYIXLhwYXT54/ZH0VA9kOF/FmgjZc1b+GOxqk/enL+UAx1T6wVcFm6yvPn9p2NXa0v7UgbkssrVjtXPOCojeScKALXa7XHkAT7Pi7w8A9TZczB2EfztudOxvTw0CoD+9mWed1Phf/DgoQz2zO+jEBTBf+7cuQHLXyBHYtnfv2hRrAP+yqsPHoDn16yN7SgFEzquDABF0JfEEzCho6Mf/PEGUJ8G/GH9r1u3PgM/SgBQx5IX+JEff/RRBn+8AigHagf+Rz/+ONYhrQcgD/633jovYPnL0kcCeIBOHvhvfGFj1t7T0xPhj/WvY7q7d0e4nzx5Gf4vvPhCVARk7QN7rPnut9+OngDqBfdjxz4J371qQkAK/uTVLin4A/5/+ZfbBgz/v/zl0wz+6Qp/eAKuumqCW/4AvloaIsvfzv3PmfNPgTIWP54AvAAp/HHfA39c+gA7xgLs2h1w7ZOXYmDhTx7AaxqAPtR1dS3NFACBmvl8KQAAC9CrTZK6vHq1c12KC6Cu1gsTq1qWca2+stQFU9s/bQO03AuwVn+sdykNgiovdlnkjJcHYvW10p67qJ7zcg06pz3G5jlnmnjG6pN3TWpzWfs3NtBnxPMvO0ZT4S/QI3H5V4M/0wK0p2nuT+dm8E/d/JRx//NDRjFY9MCiCP69e/9U4fZnvX/W9de8v9z+a9etC+RT+N8z/56wbPnyCvjj4sfSF9wl5fbHoiha+3/Xrp014T99+vTMfW/X/Zdln04DAHz6yTNAGQufOgv/V159pQL+r776amb96zzpuv5Y94K/gI989Y+vVrj9sdpx/Q/U8udFo/TnI3+ucPtrOsEt/6GF/9q1wPryHgNAXi5+yfvu+0VAAajH8gf0AP+D/R9E6APcFO4qY/lbxQD4f3DgQMDdj+Uf07eXP88DWFj8koK6JFCiTeVUlrX8U/hzvEBoAchvGnhz7vRFnNeGRc88PW3AnTHteHYM6qWA1LLsa7VrXO6Le+F9qroiWQvutdqLxvX65igGPP+yz3LY4J9n+fMjVMLyT+F/+NChbCqgb0rgTxH+d99zd6YIYP1j+efBf7Atf2vt23y9lr8semSj8C9j+VvQ58GfGIAXX3wpc/tj+VeD/zt734lWu8CO/J//eSmLA5Db37b/+89/Hv7z0Ucztz+WPwqAw39o4S/AV5PW4m/2nH8e/DlHHvzlyq81559CX+Wyc/4p/PNesvymbeCc7VOtzfarlscFD6jpU2tOv1Y7Y3BPKAn1gJ/+teBeq73avXnbwBWAloa/YC/vQDrnz48Q2Ns5/xT+9CEIkIA+5vvl5scbwDy/yngE8uCPJ6DeOX9c/GXn/LH4H3vssQqrHyUA+MvNT56UzvkDfNz+suwbhT9z/L09PXXN+WPxE9SHEpAHf6YEsP7l9r/uuhkV8Mc9/847ezIrnpccdQBfgOcYBQHmwf9f//Vf4jy/3P8oAg7/GuAfgjl/gvuw9K0ywLw/8//UNTPany8EAP2uXZc/FbzzjjviJ36rVxMMePkTPQBOEJ8s+2rR/oJ9KqtF++dZ3ha8RaAC/HnH0r9aW954eAPSsfASAHX6cz2AW18f8F5EMagn2p/j6WePz7uGtK4a3Dl/I/BJz+HlxpWARp7/kFn+wF4ufgUGEvXPPL7qsfb5IZHyLH/qCfyjP3P/gj1ufxQCbe+LJ6AI/s2M9kdBIC5A7v/p06eFbdu35cIf2MvtTmAgCgBR/0Be9fcuuDebz28U/gsWLMi+EEij/Y/19mbR/Lj+ieQH7kXwpw0FgL5A/ec//7cK+OMJkJtewFeAH/U6phr8cfsT4a9x8AQ4/Icf/kT4A387FYDLX5/6oQA08p1/3pw/dYAf61+BfRH4Fy/G32b6nT+Wu4AOyFEAdBx5O5+vfqks850/imy1lytgpj1NALxaWxHsOB/H2vFw+VOvY2S50weQp1MNRe26Fzu28rxfNX4q6VPUXo9ylI7n5cZBn/fs+Pvk1Veraxj+2uK3t7e3b6GfZPEeWfi1JD+oRpPgnyc1358n0zl/yu2wsQ9Wfzrnr8A/K627v568LH8i/kma88+kmcPn5VImyeLPl/6pX2HQ3xAF/FnLPy9vA/7IC+4DlprrlzRz/inIB1qu9oJUW1lLWceNBoniIa/EaLjfVrxHh79Z8S8P+qpz+Bfv4JenDDj8vwpffVWcGlnZT8cUwr1apP8QuP3zQJ9XN1rgjwWfWtetCIHhuCa8EngahuPcfs4+D4LD3+Hvlr9v7BOqLfDTyCI/edBX3WiBvz7Ls653B0/fugB4RfxZNNeNX/Z5OvxHOfz1yR/SuvnTfJ51X63OLf9iqx+PgKz4RqRb/gVTBXL3Sw6z27/sy9j7Dy8MR9vzHxT4X3HFdwJJQXmtJBXglycJ+BtIUhBfU+TYMVlQn4L7hlOm3/nXVR43NgvKU3BeW8rxY8O4kmn8+DGh8XT523obXDcy8+OywDsF4I0EyYvTkz+DdvgNlFF6PODv+PG46E87BPy55X85QPDLL78MjaRqc/tFbY1Y/DrGLX+3/Mu8sL2vexTyfgODYvkf7emJlr+i+1Pp0f596/7bRX3SvL7tz5N2YZ/y+b5lfS30lU9d/bZczcWf1+Zuf3f7a44/laNlzj/vhet1DuJW+Q04/H3OP1vq18I+zecBvlqdw9/hn0JfZYe/A7BVADiar8Ph7/B3+Hu0v0f7lwwOHM3Q8HtvD+XN4e/wd/g7/B3+Dn//9O5/2wPq9SpnIxr+7OaXt5Z/uvofa/qzlC+b/CDzVvejTgv65Ml2XeRH8/3I1NVvy9Vc/Hlt7vZ3t7/c/KkcDrc/i+2wlr1d5reRVf7acWU61iNg0R0Sy+7Wggf9h/M7ff0tWUSp1rVWax/Kv2XZa87baKnavTTSNqTw/+HMH/b7/G/mzJlxK99aS/ra9hTu1cqv79gRt/JFAv6nVq1y+J/MD/qzsE/zeYCvVufwHx3wZ91+1u/XZ4bk87b2tQoA8Fd/Putjkx4t7Zuu18/mPWzxS5/0E8ApU67NjovbAN9weZ1/1vYX3NkjQ9DnJUxSG7v82XX+OYf6qo+VbBDU3d0dV6fj5ZkmNsARTNWG0lFrNTveYepvpQVc0dr7evFXa6eNzYI0Nnmuk2OBPudnMSLqNZ76ppK+HKNNgdS/jOR4jZv3bNJ9CuhLP86pZ6K/pc6bPneOUV/1sZJ7raXs8EzSa+G8dhzyupdU0rfomu0zsMdxn1yX/Vuk52tGmXOWHafhT/2A/6+feLJvXX/W9z92LPz30qWhs/PqYOFeK18N9rXaiqx+t/zd8m/kMz+OKfqcr1q9PttrRLbSp37A3u7kp537LOzTvLX8LfwBuGAvZUASpcDCXvXIU6dOxePWr1+fbed785w5GcR5AQNsIM4GPrzMyQN+zk+7BTzKQFqn/hMnTox905cmkNFa9YxvgcbLnxdtmZX+OAalQccAA7tXAO+5enflYwxAI9hz7Vyv4EKb7odrZ2zKXLPyapfk+eh+VVdNco480FJvn5XGKKrv+1v2eSe4Nq6XY7g3rpd2jYFknLRO/fO8F+l1cm06B8dxTo7j72PPkz4rnrn+XkXXXHSPGlfHq9xsyTWXHbOp8Af0LAL02us7Ajv24QmYOnVqrNvzzt5w8OChWKeFgmjL28L3yadWhY6OKzPPAlv28odiWgCLX8czBcA2sVIC8ARM6Lgy7u7HAj9dy5bluv/d7e9r+xcpB9UgX9TWCPR1TKvAf9++/RG6dtc+QD/l+9cGtvdNoa9yEfzvvOP2sOqpVZk1bwG/ft26ANBtnfIcE9u0st/Fi6H3k2MR7OzEV2T5221+LfyL8oyDYkC7fWkCHl7URaCkLy/aPPjZcZQHHBbs1Oe5gQGTAF6rXWNLci16+QMhrp3zajz6pUDTsUiO5xptXbV8ClX1LQIgY+c9ryIrmuvOg7zOk0rG4dxpfdF12n70Sc+FMsXzUz/aNX7RNdOep/hojFrt6teo1N+/zPFNhT9wt/An//s1z2eeAJQBtuqVNwBPgeb5tYXvoUN9Y0gp4IfM9r1IlAJc/uRJwH/psq4I/82bN0fws70vygBb906bNjVXAXD4O/wd/t9UAB0rH8tfUJfEE0Cbyqksgj9WP5DXNr2UpQwgrdsfRQFPAQpApjQY+F+8eDHCSRY/L2OAIpc+HgDGQzkogn1azxhYgRb+eaBOX6ZADOXAwiHtY8uAPHVXc3wKQ95neoHXarfjk7dwkrsc2NhzVIO/PTfjFcGXMdLEuXU9RYDjfnQcfzd7DHnq9Ix0LfU+X92/teh1LivtOXW9nCPvWatdkuuz3oH0mulXdO8ag+vLuwa1D1Ryr2XHaCr8ATjWPHDH8leeMt6Ajo6/z8AvBYA/NsnCH6tfwFd7ngT8eAWAPVKKgNz+a9etiwpAGvTn8Hf4O/z7w9+6/AV56lSPZH5fsQB4BJYuWRKkAFi3P3lc+4I68/yUt23d2s/iRxmgDZc/Vj9Kw99y4L9hw4ZcuKMU8IJOAV+trJexhT+Wm4BhYaKXqpQDvcQBLecFIKoDnAIX7yyNBxwoMxZ1ymts9bVSbciiernIkbZ/mtd1WGnvMe+a0jFUThULW1/N+qUf98Ez0/PSsZIoLLSrXI/U3zLtW3Sd6odiRlI5TwL9eq6Hc9lnS94ex/3a5513roHUcb6yxw8I/nK/SwJwrH/BH0tfkMcDkBcPwI+BJPiTf3nT5my6AOsei5/6TdQbtz9r+tMO7NMAQID/7rvvxvX9Hf4nK6L/qwX35bV5wF/7B/zVsvyZDsCKRylYu3ZdnCJgSmD/vv258MfS71q6tAL0QH7hwvsq6uTupz+xAPVY/inUG7H8BQwLf708gXdq/ebVYa0CB9r08i96wVNPH86RZ23yftMLvFa7rhPg5/VVu5WMzTlsnc3Xard9i6BKfS34Mw4g1LOw45LXc5AClbbnlfW3TNuKrpN+9u+RHmfLjFGkqKT9qt1728E/DfgT6PPgX6/lzx/fJoCPcsGnfZ2dnRUeASx9wd8t/8qo/zTC35bzAF+tzuHf/vAfjDn/PPgDdwHfSnkFUBCqzfmn4Fe57Jy/gJEHf17q9mUt8Ms1bV/69eatRVtrTr9WO+cU+K07utq11IJ7rXY7dhFUqa8GQI1BH5QrlVOZKl5pe1rW3zKtL7pO+lc7v8aBQyhX9Sgite7d/p40fjMlf7+y4w3I8i8DfxSCdM6fqYG8OX/V8fCBPtMAzPUjUQakHGDtC/4+5+/wP3dpgR9kkVu/Vn1RUF+1egXvNSJbJeAPi76Z0f649wG6Pv3DpU8ZuONBwMoX/OmL5U8fEvmiaH/BPpVF0f6ANG+6QC9jxgHqKbQsgMgDjHpfrgA57c855GJGEQAqctXzPsNFLJDXaheU0muudn3V4M54jcAjPV8eAHnOum/1t89WdVbyXLgejrX1jJN3z/pb2r5Fef4OnL8eoPM3TP+ORePm3bvtyzjp/dj2geYb+fsNKfzzov1fuxTAJ7c/ZRb80VQCUsoA4NdXAMi777k7gz+uf4/2v6wAWEs/zVez8vPa3PJvf8sf+Df6nX/enD9gB/SAXMF9lKm3gYC0oQwoNoB28ljyOs5+559C35bLfOdvo/2BDWDhBaokKx+pOiurQQGw0G77AwcLHCCGAkAfZAqGau3Ay46tfB4YBRX6AHmVrbReCeqL4KzzWGmv2wJQyk7es9CztdeQ5vmbMJ49V9FxKE301Rj2GOW5TvqpbCWKlxQqq5BZBU1jF0l773l9arXnHVOmjvsp05++DcNfu/v5rn6+qx//4I2mc+fOhuJ0eYtea9XXk69l4Re1V7Pwi9oasfh1TCtZ/gryKyMFfklZ8wOWScCfhXwz8igKRd/5l32JjvT+gDG1zkfSPQFsQN3K11xGkWjkPhz+vra/r+3va/v72v51ru2vFf4aedm20zGDbZUOxbPCW4EHYyjOVfYcqWel7PH19Hf4O/wd/g5/h3+d8B/pFm89UKjVZyRYzbXugfZW/lviVeH66rmPRvs4/B3+Dn+Hv8O/Tvhr+qDRF64fV7k6oj+P4XseDn+Hv8Pf4e/wd/gPqpXpkB8+yBc9e4e/w9/h7/B3+Dv8Hf7/23qALgJ3M+od/g5/h7/Dv6Xhr8/3kFoDwH4ZwFoAtk/s98mxuG6/Pv/Thjxy2ytwT+WyshkvXx9jdMG21f7eDn+Hv8Pf4d9S8AfeFu7KF8E/q08+9SNgigTY+YZeC/fY+rLQV/9We5H79bgiUfY34PB3+Dv8Hf4Nw58lfvt24RsbN/C5/fafZbv57dy5M27va9cAUJ2+8UcK7pJl4I8nIOufwB/ga1c/wA/0WdMfq18Qb1SWfdF6f4dzq/0GHP4Of4e/w78h+LO6H6vxsVOfAM8uflIABHq1IVWXwp+le4F4muySvrSlbn9W9rPHAHYt82stfBQBrdDHYj2NQl/HtdqL3K/HlYuyvwGHv8Pf4e/wbwj+7Oon0AvwKARs4YsU6NVWDf6y+pHA3JaVz4O/2qK8eDHs7u5TIj64BPiurq64Kp8UAcrkWamPb6nPnDnTkCJQ9kXr/R3OrfYbcPg7/B3+Dv+G4L9kyZKApW/hTp5tewH/cMD/4sWL4c47WCBlVQXU5e7XWv5Y8EwFoAzImi8jW+1F7tfjykXZ34DD3+Hv8Hf4NwT/Wpa/tvy1ygFTBCgHqdvfWvADsfyBP5v6dHUtrYA6Vj7z/5r7B/QoBOlXAPUqAGVftN7f4dxqvwGHv8Pf4e/wbwj+teb8gX4aE0BwYC34W0XA5vPc/nfecXvcCVBu/95PjsVz4v4XyK2FjwIg4FNPLID6lZGt9iL363HlouxvwOHv8Hf4O/wbgj9wrxbtT7tc/8QBoAgwTZAH/7IBfygRbPdLwN/Nc+ZkQX+cQwF/wBw3P0GAdm4f4KNIsC0r1n8Z6Ktv2Ret93c4t9pvwOHv8Hf4O/wbhr916debty7/vE/9rLVfKp986idQD4ZstRe5X48rF2V/Aw5/h7/D3+Hv8PflfX15X1/et+Zv4O+OHv04ZKmnJxzNSVdc8Z3Q09ubm3p7e0NMx46FYw2kTz75JDSaPjWwT/PHj/8lFKXPjh8PaTpx/LNw4sTl9PnnJ0KZ9NfPT4Si9MUXn4eidPLkX0Pj6YsM9idPVuZPnToZitLp06dDmXTm9Olw5szldPbM6VCRzp4JZxtM586dDcXpXDh3CeZl5ZdffhkaSV999VUom77++uvQaDp//nxoKF24EM5fuFAT9Bdy+uC2r9eyr9XPLX+3Ustaqd6/+b8Zt/yNMlAEfupT8FN2+BcrBA7/6gpBo+DnuIbAj8Lg8G9ofj9v2sBh1HwY+TMd2mfq8Hf4Z56AIquf+jJWP30d/g7/Ig+AW/5D+5J3qPrzzvsNOPwd/g5/n/OvORUwnG5/ovrZua9r6dLclf+yoMAaAX+s7Mf3/nmWfNm6vJdpI3UHDx4M/3zznJi6u9+uOedK/+99b2LNfo1cC8cwFcfXEP94w/VxJcRGx+E4njXPfCBjtNrzGci9tNqxDn+Hv8Pf4d8Q/PlsD6UgTVriV/VHj/bEeAEWBeKY1PLnMz/gLogD+4UL74vlbVu3ZtCnnqR+6Wd+fL4XF/eREpAE8WkbXz770+d+HEMCUigAWgFQ9XwOyHoAqXKQvsjpx8vUJgBKP8YG2GoDikCWNsBP/BJl9adefVNJX455Zfv2hqHKvafjUuYalnV1ZWNzncBX97pxw4Z4jTqWey6CO2Nxz7pPjZEnGdc+P6t45D0flCRdg5WMwfgDfT5519iOdTy7svflAX+Xgv98zt/n/AkQLBvsR/92nPPn23sAb939KAADgT+w1+Y+bOojpUAb+lhl4G8XLwa++Y9L+6IAGPgDddbzpy5d3Idv/Wlj4x/AaGFPHYqAXSeAMaq9NAE04AOcslwtBIEbkLrnkTgAACAASURBVGUMQKWxODfHUubFrLzaJQEuYFa5lqz1kk9hq/GAMoky5wSu1jvB9XGsVRB0bNE1ptfCGNTZMcjrPHnPhzaBXuezsujcto/n+35jZZ+Dw9/hXzMGwOf8R9ecP9AH/hb85AcK/yLLX4v8yAsQpSx+SQN/7ehnFQKbZ9U/oGHrlAf+2hpYddVemoBZcM/rx3kENSQARDkApOpfDf614KcxJFPgqh7Jtdjz5ln+XFsKaDtGXp5xGDttS69F3oS0n8p5z6fW/ddq19ijXaZ/i3qeh8Pf4e/wN58FjnbLX2v4y8K3CsBA4Q/Use7tnD8eAIB86tSpbAqgFvwBEZa14G0lVj2Wfwp4+lBHW72WfwrTvBcqQBMY5RmgDmipPy9mlAKVrZS1TB15eRlsH8ZijDTZc3BujrXnAfQ8J+sNqAVoe17luR95Dapdi66/SFnKez6MV83yt89H1+Oyv7fK4e9z/j7n73P+Dc35C/Ka+2dp3Vpuf8UBXJZ9c+5Fc/4Vlv0330TYpzECWR9Z/JLG8gdoANdCX3ksdZLKkgAfyOg4ysQNoHgwHkCxljJl+vNSBZ4WtIIPY9HHTgOozcoU2pR1TvpRttC2x6Z5+qZ1lBmPNhQAKSN5/Wiz587rk9Zxj3n3n3ctAF7XwnMrUgR0jiJlQsoG/co8H4072mTe36LWM3DL3y1/t/zd8u/n4pcHgPX8pRg0w/LP4H4J/o1Y/sBFEBfckdRrox9bL9DbY5g60BbAAIqXJ7DKAzkgAqq2jTqgWA+0a8GrVrt9idd6ycsDkAdrxuG6uU87Zq18GfjbsXg2eA1Itt7muU7Gt3VpvszzSY8dLeVav4u85+Dwd/g7/B3+GeAFeuScOf8U1q5dl7UNBvxRBsrO+efBnzoseQt98gK/QJ+2U857MaZ1FkBSBuoBP+PYY9Nx62m3x9TzkrduensseRQYxkBJSNuKyo3Cn/F4RpzPKk72PA7/+n5/9pnl5ev5XaTHOfwd/g5/h38EPda+4M+cP65/WzdY8C+K9r/zjjsqdvUTuOW6Vhmwp7v9qY16FAOV86R9KcpatbDiUzwsf/opXwaevJiLFAXB0V5DmTygt9fCeFyrrUvH4/mlQNd95x1XTZmwY6MUpW5+ncv2s/la8B/o87Hnaue8w9/n/H3O3+f8G5rzx8LHAtf8PeC3Vj9KwWDBH+u/zHf+Ntpfn+8xd28TcEMpsHXKp8pACgUBixcqCTc5UJTVrHorgVQ6jsr0K2q38KNPHrjpY8+lPPVy46uO46nTuYtkehzPi/vO6w/Q1VbtWng+PFtdC1LPLm9c6uz95/Wp1Z53zGis41mXvW+3/N3yd8vfLf/M4pflX69MF/lJ5/QbLivQT9IE/Nnv/PMs+bJ1ZV+azewPVMt859/Mc9c71nBe43Ceu97n0wr9HP5u+bvl75Z/Q5Z/vbBP+w0H/IE77vy8z/nKgp/+w/nyrtelPpzXiEWPR8FOhQzV9YyE5zNUz6LaeRz+Dn+Hv8N/VMBfFmEjsE+PqfZSHcw2phKA6mCeo1lj453gmTdrvHrGGUnPp577Gcw+Dn+Hv8Pf4T8q4J8CfCDlwXwp+9jD61kZLc/f4e/wd/g7/Nsa/gSUKXCPuf+BQF/HNgsQWMa4qZs1no/jikO9vwGHv8Pf4e/wHxD886L+05X+7Lz/UM75NzvQr9nwr/dF7f0c6s3+DTj8Hf4Of4d/w/AH/FO+f22wq/rxvT+fAN5++89yvwgYSvgT4McnaYJ2s2SzX8Q+nsN9qH8DDn+Hv8Pf4d8Q/L/44mS/RX1k4dOGUrBly9Z+CgDwX7pkyaX1AcZFRaFr6dK4HS+f+eWt3Z/WUe5bY6DvW/24ta8+8bsk2ZpX7n6klAD7LT919gsApghI1Ku/VRho43i+ReflSeL7dxKBeJSRfGuulznfvKuNdruoDcdZt78dh742YE59de6idQB0XpeuUFT7DfD7qtae1+bf+ft3/v6dv3/nHxf0AcACfiqXLFmSa/0Dfo47efJkQBFgsR4WCLp5zpzCjXss/NnNj/7UaU0Axlu/fn24aBWAS7vyWYgDU7ukr6YFFAsA3NnF79gnx3K9BWoXeIku5yXKOfRZm1b008uTc6pNn8BJORDQ6UsdSoLGpi+glwJAX87F+BrbpQO+0d+Aw98tf7f83fJvyPJnXp8d/VLoq8yUAGv9qywJuPfv2x/BD/wBeBnLHyv/zjtuz8Avb0GEeg34A3aBXhY9ljyJsix7taVS7faFawGtegtx1Uli6Vugy/LP+zQO0DM+xwJ/5TWWS4d/o78Bh7/D3+Hv8G8I/gr0E9RTmWf5Mx3Akr89R3sq4L9+3bq6LX8UBevOVx6loprlz4Y99E2teqYHtLMfcAfMKfRVVrt94QJvwGzr8ATIumc86/bnpZsHf8CejoMXQC9p2qQo2HN53hWARn4D+l2VOdbd/u72d7e/u/1Do3P+tSx/TQPIpY/ctnVrmDLl2mjt51n+sa+1+snnuP3rsfybCX/gnXoBBmL5O/wd9GVgXa2vw98tf7f83fJvyPLH0m8k2l9z/or6F+w15w/IURAAvhQA5vQF/7w5fzwHu7p3V7X8UQYAe605/2bCXyvOac5fykCe5V/PnL/D3+FfDehl2hz+Dn+Hv8O/YfhLAQDOdne/Wt/5V4v2B/gK8MNNjyKwcOF9GfxpR2HoO2dftD+KQ++xYzXhjwJQK9q/mfDnZcx4vGhJuPaLLH/64tq3UwRSEtTm8Hf4lwF8tb4Of4e/w9/hPyD4p3P9tcqy+CWBuZ3zl7VfWua4/TVX32xZ7aXqbQ7okfAbcPg7/B3+Dn+Hv9n+tx5FYSS83P0aXQmp9htw+Dv8Hf4Of4e/w7/ia4Vq0PC29lAqHP4Of4e/w3/Y4V/axX9pfYCK49zt7wD/3/YA81AoWIMC/yuu+E4gjRnTemnsmCtCURozZkwYSBo7ZkxoWho7JoxtoTRu7JhQOo0bG8aNhjR+bBhXMo0fPyY0nsZmwXUKshu5si9gT9/qjxTJi9OTP4N2+A2UUTT8O3//zt+/8/fv/Put3Fcr0E/tCvSTrLDe8yz6euvc8nfL3y3/un8Dg2L5H+3piZZ/T29vyEu9vb0hpmPHwrEGEt/KNpo+NW7+NH/8+F9CUfrsEvCtPHH8s3DixOX0+ecnQpn0189PhKL0xRefh6J08uRfQ+Ppi8zNf/JkZf7UqZOhKJ0+fbom8G2fM6dPhzNnLqezZ06HinT2TFzvnO+fy6Zz586G4nQunLvkxi8rvzRAL5P/6quvQtn09ddfh0bT+fPnQ0PpwoVw/sKFmi7+Czl98CwI3gOVgr6kw99d1WWsT+/bnN+Lw98oA0Xgp95CX3mHf7FC4PCvrhA0Cn6Oawj8KAwO/8Jle+uJ8Ld9HEDNAZA/x+F7jg5/h3/mCSiy+qm3Vn09eYe/w7/IQyCLX9It/+EDgMN39D57h7/D3+Hv0f41pwLc7f9thdfAoTl6odkuf/tRAf/Ozs6wadPmGCeQzvPbci23/3vvvRcmTeoM98y/J7z55ltR+px/vuvfLX+3/KtZ/idPnozbAbNELxv1NMX6H8aAP5bhZSe/ZV1ddQdctQtE/D5GpiI0pPD/4cwf9vv8b+bMmWHPO3tLBf6VDfZrFvyXLV8e1q1bF9fqnjZtWnjrzbc84K8gENDhPzrgz85+c+b8U/bpIfmjR3sqggNZ51+fIt533y/iVr6s7b91y9aYv/OO2+Na/VIAWOrXrtvPhj51KQgDhD9b/rK1rz43JJ9u/wvkaefFyfa+gO+V7dsz6NOu9fhZh59+aUq37XV4jkx4jvS/25DD/9dPPNkX6U/E/7Fj4b+XLg2dnVePCPgr0E/SA/7yrX5iAhz+owP+wB6gy8oH9IBbZStpE/w5TnP+wJ4E/IE8sGdjHykDvT29cUw281Fdrhwg/IE9QFdgHxC3OwCqHkmb4E+eHfmAAYaJ6oG/g97B3qpKwrDDn0/9WAzotdd3RAXg5U2bwtSpUzMPAcqBPgdcuOj+rJ5jlnR1xX+2Q4cOhZk/mpm1TZ02Nezduzf7HNBa/j+aNTM8tWpVsO5+1cntv2jxA9liP5M6O8Mf/rAlRvs/sHhxmNDRkbVRtm7/xQ8uzhb5mTypM2zbtrXqp39Fn/lRX/SZH/WNf+bHJ4KVn/fZsgf8fRnKfOKnvmU/86N/O0T779u3P+64h/VvIT/l+9eGLVu2VtTRbuGfZ/mzVS9WdU3Im+/+09397rzjjmxnv+7u7uiKt9DOq6P9wMEDYeLEiQHr3/bHlb99+/aKuhT+1Sx/h7/D3+Hf2xtw+6eW/8GDhzL4k+/o+PuAAiDgowg88eST4fdrns88BGjXAP/lS/P4gP/+RYsy2D/51KoA8A8fOhTrysC/a9myMG3a1HDkz0fiN/9vvPlmmDVrZoQ/bv8PjxyJeSSKAK5LFIDly5eH6dOmZbDfuWtnuKqjIyCLvv13+Jf/xp81AYq/8ef7f//Ov/BTwCZ/6gfMseAt+Mlj3dOW1lv45835y92fa9Ub4KsdZYHtfrdt3drnEbh4Mdy/cGGQApAH+rw6wRzL34KfPFY8ln1aby1/Xu6U0zl/t/wd/K0Kfq5r2C3/u+6+K1r6wB4rf+7cuRn4qZMnAIliQHyAnfN/bceO0NFxZUUd7Vj/z69ZWxr+AB3gywsgKVe/lbNmzYrQB/4cl4IeTwDJ4Z8s8MOCPw0s7qNjHP6tsciPYJ5CHvjbqQC1q7/c/ZKCOS7/hQvvq+7aN0oA/YkX0PF/u3gxfpKK94CppzzQ59UJ/tblL9hTl1efwj/vJZ8354+CkNfX61xRGOrfwJDDP13vn4A/LH5An7r11RfoSzkgPoB6lAbAD+Cx7K1CQP7ue+7KpgXqtfyx9lnb/913382FP5a/dfvTF4v/ow8/jMft2/d+Beiffvo3YfasWRV1VhFwy98t/0bc/4WWfa2V/1rI8hf4kYJ3Wcu/a+nSSmXh0pz/lCnfD7u7d5eG/0As/7wXt1v+DvS830Wr1A05/K3bH0sftz5gF9xTy19tVgJ35vs5tqzl/9Nb5oaly7oq5vzxEhAHgJVfZPnzmR9tSFn/bvl7wB/z/j7nX37OPw/+Zef8a1n+mseXFY9k/h7r29aRV99G5vyLXuYOf4d/0W+jFeqHFf5E+wNwBfXlzfkz34/Ln4BAxQIAf+b75e4vM+cP+IG9Av7WrFkbd/kT/Ivm/PmuH/hrzl/KAJa/z/n3VwI82t+j/eXul6zl9scDUBTtf/OcOf0CAWvN+QN1gvhswB7R+3nwp2+j0f5FL3KHv8O/6LfRCvXDDn+gjltf0f5IFAK5/LUOAEqArceVr4C/MtH+QB/rX9v6EulvLX+s/zTaf9Xq1VnAn7b85Tt/a/mjAHi0/2UlwOE/OuBf7Tt/Iv6J/NfXAPXAHwVA7n99b1/tO/9q0f4AXXP8jIUiwPx9Efyrfecvj4E8A/XO+Xu0vysArQD6vGsYUvhrh7+RsKsfHoBbbrklm/uXq99K/87/MuzT9f4d/qMD/rLqy0jr8rdz/pr7b1gO8Dt/lIV6U97L1Osc9CPpN+Dwr7K2Px6AtevWRQXAQl95h7/DfzTP+ZcBvu3r8HdIjiRItuu1Ovxz4E+0P9/6832/Iv8FfCsd/g5/h/83/b7nt6DPyzv8Hf7tCtSRdF8O/xz469t+Ky30lXf4O/wd/g7/kfTC92t1xUu/gUGB/xVXfCeQFLTXSlKBfnlSwXyNyrFjxmTL+w44P3ZMGNtCadzYMaF0Gjc2jBsNafzYMK5kGj9+TGg8jc02ytGGOSNXjss20lGA30iQvDg9+TNoh9+AlIF65N8dPfpxyFJPTziak4C/AvxSORIC/qzVT17WvpVu+bvl75a/W/71vDS9j1vcrfYbGBTLH2XA4X+icGU/rfLnK/z5Cn8jeYW/vPn8eup8zt9B2GogHI3X4/D3Of9spz/f1c939btw4ULIS0wr1AP2evo4/B3+oxG2rXbPDn+Hv8P/0k6AuPAbSaN1ed96QJ/Xx+Hv8G81EI7G63H4O/wd/g7/XGvfegDc8q9cAGg0wsLvub2UNod/g/CfNKkzbN2yNa7rz9K+JM3l1yt9zt/n/H3O//Kufg2v7KedAX2Fv9ztglnOuLv77dw2B3p7Ab3M33NI4P/2nneqfva355292c5+dve+ony6fW+Zsjb0yZNphL8t2yh/8u0K/4cffjgc6+0N6fx/unxvrbIv7zs6lvettra/dfmvXbuu3+eJ9933i8AUQC3os9b/xInfjZ8EItn8J+8YNgpj4x59KtgHve66l+ytd2lf+tX7kgW6XAcvWhKb/Zw9eyY73rapD++zgwcPhu99b2I8hn0EdD7a/vGG6+MW5qqrJdsV/jwXnlOt+/f2/N/rkMDffuonRWDPnncC/6xFgK9WXwb2ad886KvOwj7Njxb4s7bAgQMHHP4l5v9H85z/nDn/FIC4QM/mPTdcf31WtvXqV2bOf9eu3RH8bOAD8Ht7egMb/WzburWfAgD4V69eFS5e8gCwTS+KwLFPjjVdAagHKEAegFurG2ChAOh4XsC8o1SWvPPOO7LjgLf62Hr1rSXbFf6+a2I+1Gv9HtTeMvC/6+67Mu8Au/fJG4Ds7Lw6LFx0f0X7O3v3Brby1QJC5AX6vXs5pjMs6erK2tm5b9OmzdlWvjt2vBF389NiP+z0lwJf5TfefDOwi58W/3lg8eIKy//9998Ps2fNyhb4mTdvXu4UwL5974fJkzoD7SwC9PTTTwdc//feOz87dvr0aWH//n3hiy8+Dz09H4fZN87KFvuZPGlS3J705Mm/hsmTJ4VnnnkmSoB91YSO8PjjjwfaSD09PeHGG2dnx86YMT18cGB/nN/v7t4dZsyYYdpmhAMHPsjKWlwIJeDVV1+N42iBn+tmzAhv79kT3PK/HBw4WuG/b9/+CGbt2ifQs5MfO/qpjAT8KAbky8D/zjtu72fpa9e/1PoH9L2AXu7/b7+NVjc7+6VWfVdXV+Yh4DigTB8UBbb2lfcA2NpjdRwvzlpQldWvly0ShYBjsVh5XxW9gBlbx7ETIWOxQ+Cyrq6sXu1WMi6eAcYl0T+9TsZTezUvAsdxPH05hvPwnOSRsONyX8BY49o28lw7knaOZxxdd3qsvaa0TeNqLJ2P8Xme9t44j++qWKwg8Oz0N6hXDmiRnzzL/7+XLg1s3Str//drno/Apwz8ATzwV/vcn86NdcBdwEdhUBn4cwzb9aod8Hd0XBn27v1TOHz4cJjQcWVYs2Ztpgzcfc/dFbv4Cfys7T+hoyOsW7cuW+jnnvn3REVAc/6Af/ny5Rnw2dp3/vz5WVkxAMAf6NNOHeB/7LHHwuzZs2Ke8oaNG6KCAPwffOjBcO+C+VERoLxr966wfz8A74M/CkAf0P8aJeWNL2yM7YD/oYceypQBKQq9PT0R/M8++0wW6PfCiy/EPK7+1PLvfvvt8Oxzz2awX7FyZbjpxtlZuUgJcLd/+7v9gTmWv4V8Cnq13X77zyrc/igDJ0+erOn2x82P9W9Bj/UPnG0d+ZvnzAn3L1yYwX/Dhg1xG19twyuIa3telWmXggD4pQjQDuwBCnnq8S7Qn5cloLVWfPoCBVwpgAQnoMTxghcS6AlW1sIHdLzHaGfM9Dwq04fzvbJ9e9ZH55P3gXuw10xfxtcYVlLPOVUnZYbzUKfzIVESOJf6SrmhzDi6Bx1HWdfJ9VilhmdAO/dabVyO0/NiXPpbpYLr5XlUe2a63tEoWwL+HR1/H157fUcGdyCPMoASIPgfPHgoa39+zdoIcn50SoAf7wFlwf/woUNZO/VY90uXdcVEXu5+JAoBlv2RPx+p8ABoa1/r9v/wyJEM/m+99VZUDmzA38cffRSu6ugISIEfKfirHtjTb9eunRn8qUMZ2LhxY3js8cfC9OnTM/ijAJAEf4Fe1j6W/6233hp2d++OngDVS2L9A/rLisEXmQJw8uQX0dWfwl9z/4L8q398NXz3qgkOfzMtMFotf+AvV74gL/jn1asPlj9Kwx23/yzCH0semDNdAOhPnToV8wCdemBvQS/496s/diyz2GW5W5AL9oB+4sSJ/aYDmCagXv2QgJ46SfpQXy8spCDwogVEgq+FlMYCVvQTOFEApBCQB5aCed7x1NFP4yEBH2MK/lwD49s+QFQgtvUW0NQzdnpeygAaaRWFauPQpmvlWrgm2588Y3FN1cZN4Z+OQVnPM69ttNfxbMo+g6Za/kBdrvtU4hEQ/GX1I1/etDm69QV+5JNPrYrTABb+tp08CgIW/qIHFkVp4U9+Umdn+MMftlTAn219755/T2b1SwlQwN/69Ruy6YB0Pf+du3bmwl8KwdGPP87c/emxgF/Wv9z6eAGYChD8X3lle2bZU0dZ1j9S0Je8d8G94fEVK6KLHyWBcXH/U1cEf1z/KAty+0tKGSiSbvm75S/YpxL479+3P3oCyAN9gM+8PnnAjUIA8Ou1/DmevuvXr88sf0ANwLD0LdDJAxXaOBdApS/9pDSkknbqFD9Q9qVp+wvotk75PMAK+lwzib5ccwrs1ErWmNwn8JciwEs/TRpXxyB1nOq47vQ4ylI4OD9lYM71yeJOx2E8rod67gGpc0hyvK6paNw8+HNceo1SfDS2yz7lledU9lk0Ff7APM/yF+wHAv/hsvwF91TK8ld9keVPvax8K5n/ZypA8G/U8gf0Ssz1XzN5UvQI5Ln9FyxYEPgCQJDH8kcBULlIOvzbH/5l5vytAgDwe472RPifPHWqwqq3Fj75euf88RhMmfL9DPxx3v/bPkgChBT+tgxkcOcD+NTyt/1oow91ZV+a6o8RwksXqToruVZgpzoACnSRtAlkuLsFR/WlLBCrTsDXcXmWv/qmMoV2nmKSHqMyYNZ9CPJqQ+paa1n+9hjydtwU/jwTnpU9hmete7f1nu/zipR9Dk2HfzrnjzdAc/wDgT+ufVn/jc75Mw1Qds4fi3/5Y49VWP0APw/+6Zw/3gAAD/SfeebpOMcvBQBvwK23zsvgj3VPYB/KAHP/svopX3bt9wUA2jl/WfpSAOhLHfC/asKEwDy/3P233XZbWLFiRQb7hx952OFvXP6jfWOfeqL9URKw6I8e7ckC/pYuWRJd/ygCKfBtud5ofyx/LHOmvBTwh5UOeJj7txAH4Jrjp17TAOTTOX/6AirakGXm/HmxWhe7QC4opjDlXQWcLawAvix8zk9iXOrtfDd1jM/x6q9+FoAcDzRp0zG6HtVJpvDnuqizigvjUeZa0nopIhxD4voYm36UdZ0W6LQzlvpXGzd9fum9Mb69d92Xyxay/LHyUQDk9scTQJn6gcD//kWLsjEHM9r/ow8/DPPm3ZK58KdPmxa2bdtaF/yx8lEA5PYnBoAywAf2RPjjnicx/28D/nDjE+WvaYF6ov0J+MOa15hIpgDk9gf0anvhxRfjZ39MDcjd/28LFjj8Hf5ZkF+17/yJ+Cfynz7EB+CW19bDKA31BPyhCFT7zh+lQt/97+reXfGdP5Y6QLDgJ48yAMTl2gc0UgaY2wcqaqOf2jg2jfYXgAGoYGfhQj0AUuJ61I5iAPjUBrg1Hn3I2zGlPNDfAlzjIRnTuuc5f9/9XV7kh2uw57TXZMdKj9M1Ua/jUUKoZwxbzzVIGaCeftwfxyHtObkv+xzssdXGRRnRdUiBseOQz7sHe4+jOc+zK3v/A7L8+eZ/sLf0VcAfP740pfP8tqwI/zypuX4rh3NLX6z8dM5fc/vV5WWXvyx/SVn7ebLIvV9U727/9nf7W1d+mTzWvk3W0h9QXp/4SX5buSRvqgQMpFz2pTma+zuAG58mGszfjcO/weV9UQIc/qez6YBUCXD4O/yLFAIL/lpu/1LKgKAv6fAvbdkNBmwc/g7/oJX+3PI/EacEcPkXJc3z50kse7f8z4Zz5/LSuXDu0kY9ZWUjO/qN9jn/IsBXq3f4tyYMBgP8jOnwb82/d1ta/qmr35atmz/N57n7VWfd/coPp+Vf3bXfF+SX38fd/kVKgcP/QuHufr6rX+UUwmCB0sdtTVC2499lUOB/xRXfCSQF8LWS1HK+eVLL9zYqFbTXFHkpyE/Bd8MtFfBXSo4bG8aNhjR+bBhXMo0fPyY0nsZmgXMKoBu5clwWXKcgu5EgeXF68mfQDr+BMopNywf8WUs/zafWvi3Lys+TsvatdMvf5/zd7f9NFvlfzdVv29zt79ZtGeB438H5vQyK5X+0pyda/prjT+Vgz/mnwLdlC/s0nwd91VnoK+/wd/g7/B3+DqfBgZM/18F9rg7/ERrtnz+fX22uX20+5+9z/sVz+xcu5Lf5nL/P+TuMBxfGQ/18Hf4O/2yp37zv+1WXfspXq+yf+vmnftbVb/Pu9m8viAw1tPx8zfn9OPwd/g7/S58GerR/vtWPN8Atf7f8HbrNgW6rPEeH/xDC/+mnfxNmz5qVLftb9I0/9Xnf96uucZc/rn93+7vbvxjy7vavhHzRKoCt8gL362gvIA/l33NI4f/DmT/s9/nfzJkz4/r92sWvHmkD+Mrm0yA/W1ZwnyTb+65avTpu8asgPyvLBvy1C/wPHjoUVqxcWbi6H1MC7vYfHW7/nTt3xvX79amh3cDHuvrJs56/+q1buy5b4teu4scufgsX3ld1sx/bvyKvlf0kfYW/lljhbyiB5ueqXxkacvj/+oknK9b2ZwOfzs6r4yY+9YCfPmWBb/tb2Kd5QV+ya9mycPf8exz+p05WgJ5tfa+ZPLmiLo0BcPi3P/zZsAeYowAI9Gzgw2Y+KudJlIA8+LNBD8pDBdBr7PpX0VfQl3T4O/wv7V7oSkF/pWDY4Q/MWQTotdd3RAXg5U2bwtSpUzMPgXb3ox/b/NoFg5Z0dUVF4K677wrk7XF333NXhZKgHf5Y3KezszNs3rw5TPs5SgAAIABJREFUCP6LHlgUqNfiPoK+ysh75t8TsPofWLw4bvGrtsWLF4cTJz6LiW17bVr84OJstz52+qNs3f7s3scufiwKNHlSZ9i2fVu23K9c/JL3Lpif7bY3Y8b0uIUv7n+2MKWsRYDUpi1+2enPtr3y6iuZ6588O/apnR39FOCHfPjhh7M2YA/0n3vuuWyHPxb8kRJA/U03zg7XXdoB8NChQ/H533TTjdlCP9ddNyMcPnwonD1zOm7vyW5ejaT8ZX211K8v73v+/PmQmy5cCOcLovmL3P2qz5vzl9VvAc+2vXl9bZ88+H+w/4O4619vT29V+LMAUNonq7t4Mdy/cGHo6lpasWsfu/iR2OWPvki7U1+Ra79avcOkP0z8mYysZzLs8D948FAGf/Js54sCIC8AQH/iySfD79c8n3kIsOSBy8ubNmfwRylQmfYfzZoZAD75qBhMmxrzAH/HjjfChI4ro1yzZm1UBqjH4j/y5yMBdz95KQHk5e5ftnx5+PDIkVj+6MiHURHYumVrP/gDeoAvZWDnrp0R9II/W/4C/P3790XgI1EEVBb0kWztO/vGWVkcwMYXNsa1/YE/sH/mmWeC4gBoIw/8gfqNN87O2tgFkC2ADxz4ILC1L3mrDKAIPPvcs1EBQBGgfKy3N5bf3rMnwh0LP8/yl1Lw4osvRY8Alj/gf+SRR8IZYH/mdPjtc8+Fa66ZHD799JOGoC9FweFfAPci6Ku+yfDH8meb3rVr12WW/n33/SK69y3s03wK/1OnToUpU64N27ZurQp+rPwM9MYjkNVdgj/X1PvJsbiV74GDB+IxrC/Pdr0Affv27VEBqAb3Wm0OupEFOv979f97DTv8sdoBPLDHyp87d24GfurkCUCiGOx5Z2+EuHXlM4ZAr/rXd+wIHR1Xxr5IyrRZax+LHw8AisDevX+KwJfLvwj+UgKQzPkD8+XLl/eDPyAH+II/0lr+8+bNC1j+NuiP8oMPPRjrLPyB9K7duzL4A3egDuiRDz30UAZ4KQGCf09PT0XbrbfeGh5fsSIm8jYA8NVXX43Ax+q/asKE0P3225knwLr1i+CP1a9+e/bsCVddNSGCX/BHAcD6f+mllxz+X38dvm4w5Vr1Anw12WT4A3XAr3l8yX379mfKQAp+yin8meNnrl8u/AzmBvDV2rL+xvK/iOv/ktv/hhuuj/vHq4zE+j92SUGw9fXmHSb9YeLPZGQ9kyGHv3XbkyfgD4s/z62vvkBfygHxAdQD/NcuAV1uf4Ffkn5AH7l3b5/SIPg/tWpV9A5QXrqsK1r/uPKZ43/jzTerWv4TOjqyKQKOSeH/8UcfRVf+vn3vV8DfBvzhFcjbAwClwEb79/R8nLne5Z6XxKUP5IE4dXgBqLOWv5QBScC/YMGCqDBoHCuBPtY+dQcOHCgFf9z+gv9LL74UrXzAb+H/85//W1i5cqXDv0HwozC0Cvxx+2NlW9ijDFCH+x8vgBQCGwdg4b9169Zo9WP9VwN8tbYU/qtXrwoW/jffPCe6/S3Y+3aa684UBNtWT95BN7JA53+v/n+vIYe/DfjD0pfVL7inlj/1aQLumuMnPxDLX8oAUtb+tGlTs7wN+Hvvvfeimx85GJa/9QLUsvwFcys1z49HoBHL3873N2L5W/i75d/+AX8E9wH41LoH9HYqIG238MfdD7zz0s1z5mQKgeCPYkF8gMooDQ7//i92h50/k1q/gWGFf++xYxH+CurLm/Nnvh+XPwGBigUA+Mzvy60P/LHu5Qmgvd45f+b/FfwH/Jnvx7KXInDLLbfEPLB/8823Ypvm/N+/pAyklj8u/uWPPVZqzh/w4/avZ84fV75c/bL0pQQwDSCPANZ7n2u/b2nfWnP+zPfj+kcJqDbnz/z/d6+akFn5WPsK+JPl73P+7Q//LVu2xsh+rHwBHm8A1r6tU5ukhT+r/QnkSIL5MpgnbbQzPdC1dGl2DPms/yW3v1v+Dr5a4PP2b+OulGWfQ8O7+vGdv7X8gT9Qx62vaH+kjdrXOgAoAbaeiH0F+AH/uT+dW9Feb7Q/7v+p06Zm0f6TOjuzgL933303UMa1P23atGjtE/CnSH/qiub8Nccv135etP/TTz8dg/7U595752cxANbyV9Cf3PPEAAB4lIB7F9xbMS0g2MvyR0nQcUwL2AC/7vilwOVofxQH6+pPo/0BvOCOlU+0P0oA3/3nwR8lzKP985WARuf7W8ntD8yx/rHG5d7nUz376Z+Ab+VA4I9ywDnkKXD4O+jLAsz79/1mhtTy1+5+zd7Vr2jOH/ikybr50zzWflGygX7Kl13kxwb/kbdu/jSfwt+WZeVXk4J//z6+wp+v8Ocr/NUzr1+tjwPElY6R/htw+A/h8r4O/75P/vw7/68ajvRvNcvfWvT15n1jHwfnSAdnO1y/w9/hn33uZwP+0rzc/fVKX+Ev393/1Vd99e3i9q8X+Lafw9/h3w7wHOn30BbwT1371cqpq9+Wi1z+1MvVb2Uru/37u/v7gv7sd/1pPgW+LdcLffVz+Dv8LfBt3uHv8B/p4GyH6x8U+F9xxXcCiQj8Vkss41uUFMjXqFTgXlPk2DFZoJ4C9oZTEtxXOo0bmy3tO66d8+PHhnEl0/jxY0LjaWwWYKdAu5Er8z/zU0Bfq0penJ78GbTDb6CMItNwtP9gBfxVs/TTNmvpp3m3/E9mi/pYq5+8LPp6pVv+bvlba9/m3fJ3y78McLzv4PxeBsXyP9rTEy1/wT6VzY72TwFfrZwC35Yd/g7/L7/8MpRNmscvI33O/5vcLX3tN/+l89rNT9J39fNd/XxXv8LfgMO/TQP+fM6//O5+ZaGv/mWgr74Of4e/W7SDY9H6c63vuTr8Hf4e7X+uT1EQzMtKAb2MdPg7/B1S9UHKn9PgPCeHv8Pf4e/wDxcuVF/4h4BCO28/kLzP+Q/Oy9wh6c+1zG9gxMOfZX3Z5KfaPL9ts3P87ObHHgCqK5rz71q2LMyaNavf53761O/999+PS/6mi/jUKmtVP5b1Tbf3tSv6pflil74+56smfYU/X+GvOujzFAGH/7dxB8Du7u7AjoBnz54pnEst8wIe7L73378wbmdcdJ7vfW9iOHjw4Ii4l6J7GEg9984z4O+5evXqcOedd4yaZzGk8Gdt/7xP/1i3P925r1rZwrxsXqDPk0Xwp95+36+8w/904VcAHu0/OqL9v/jiZGCtfn1qSD7d1If1/9XOLoCy/Pfv21+xTv/ChfdlG/akwX6rnlqVredf1K+rq2+THz4PvOGG6wOgtkv0btiwIUycODGOg+Rlb9vL5AcCHI7lvcX5BzpOreOrwf+V7dvDP988J7sGQPiPN1yffcLIsXnjd3e/HRUg4EFiDClD3JfqJVGW8sZptTruQYpAq13bYFwPf5+y4zb8qV/exj7VIF/UVhb4tn8e9FXn8Pdo/7Lz/fQvM9evvu0y5w/s7ba+gJ6Nd/KmBbQFMPA/efJk3BBo3bp1GfDZwtfu2JcqAJRRAvLgTz3A51PUixcvht3duyPoj31yLLPYAf6BgwdimXqgtH379oYUgLIvzbS/AJrWN7tcDf5YuVJABL6NGzZkQADqy7q6sjLXpn5cv66VMaREDNV96dzNlvaZNHvsVhuvpeDPBj0LF91fsTsfXgESO//hNUBqNz+gbjf1efKpVXGbX3kXfnrL3Khh23oW+KEe4LOjH25/tvWd0HFlOPLnIxUb+0ybNjWsXbcurFq9usLtz4+dbX9ZDAjJlr7kcfPv2/d+mD9/ftBCP1d1dISnn/5NbKP9448+ijsBqn327Flh3rx5FW5/pgG0oM/06dPD/v37g3X9u9v/bDh3riiVj/LXNEAj4B/N8N+3b38EONa/hf2U718b2O7X1pG38H/qqaeixwBFQJDXdr6nTp3K6tQmWQR/dhbc1b07gh/4kwBfV1dXhLte6ta6xxOAwmDryOMxuPnmOZmngT5SGmhHaRD8gJ4FJi94W0cb1qSsYK6DOpWRsox5r1jLm3GArYWrACII8w7kWuxx9Fe/avDnGN1H3jkYm+vjXBovD+600w/PAfcmRUDHFEnum/5Ijuc5pdfO9dOuZ1TtXlFUGEdJY3EfXJPq+RvomnSPKnMM51S5nSXPo+z9DZrlD8iB+5539sZpALb3BeSdnVeHgwcPxbrfr3k+Ap4/GknwP3ToUOy7d+/ebP7/+TVrw+GkHuivWbO2Av7UoQQAeVn/f/jDlridL2ULfywVgP/ee+8F3P4fffhhYLtewR+4L3/ssQz227ZtDSgA1AN/be1Lnjl/tvVFEdCcPxKFQLDfuHFjmDxpUlam3uFfBH7qHf7nz58PuenChXC+RmBf3nw/dXlz/sAcyz+FPJ4A2tJ6C/87bv9ZQAGw8AfwU6ZcG3bt2l0K/h/s/yCC+m/6vv+SBO5AHGBj9afTAFj/TBGk8Af0HKt6gKBxysBfUOQ9pZcsrnbyeRAFhHb+HWBxbgt6jSNIqU0Qpx2oMxb5avDn5a9rk3Kk8SWBrh1b59P4OgdjUcd1CbJIxrX3pHGRgrquAUmdnhHXjkKgdp3bXo/ulWOkIDA2fdVPz1HnRkkQ4Bmb61Qb91Cv8qJjRqq0913vPQwI/rLKJQG73Puy/FVGTp06Nfz30qVZH+o6Oq4M71yCvIU/9QCfP6gS8Lf1cvFby195LH3B/+759wQC/VL433LLLWHZ8uUxBkBz/uvXb8jgD9TTBNx37toZE4qA2hXwN336tAz+tO/atbMC9rNvnBVQAqQQOPwd/rlwL4K+6gcB/tblL9hTl1dv4Y/SsG7tulz4rzdTAbL4JfMsf5QFlIY8+AMEgA3kNQUgqAv+ab3aJVEaUB5UZkwLFgtCXqLAgzrBSjCzL1iOt7CybcoDUlmpwMq64HUNto+OY2ygSLkI/in0dM0aQ5LzpPcHzOkPPGStU+ZadJwkdYzBs1CdJPXps7H3k96zbdMYulekVRTUzrVSrzJSfxdk+hzq+bvYsUZyfsjh/+snngxFK/wB8hT0M2fOjG5/qxB0dnZmrn/Bnz8i0wFTp02NHgAsedz91G9K6nH3C/g22h+L/o0334zufyx5TQNYy3/atGnxR07Qn+CfRvtbt7/c+3gAsCYmT+rsB39F+x/9+ONsukBuf8nHHn/M4X/2TPzHLXb5u+VfVSkYBPgPluWPAmDX9WdKAAUgD/7NtvxRBqzbX9dRFv6AQXDiRWsBmwcZ25f+OoZxLMQApuCeurp1nIBXL/zrtfyLYCcLPK+da+He0jYpMLbePpf02mvdqxQNngHH8sx4VnomqaTd4V/u88gBWf6DCX/+kEoAH+8Clr/qkJs3b44b+xw+fDib85c3AEtfFj9SXgAL/1qWP/P7uPZl3SNRAIA/1n8jlr8sfkm3/N3yrwp5WfqpbDL823XOH3AoVgDgY/nb6QELrTxoFoEQsAEgLE4LOcEvtYSBGQqD2qU8cE5Z43nWsPojU4CqjXch16Jyei7q1SfPatdxth/9bb3y6X1Vq7f3k167bdMYRZK+/B2s0pTXV/eotry/i9raTdq/f7331pLwZ87ffu8vd//rO3ZU1h8+HIP7CPJTwJ/g/+6778b5/EmdnYE5/zz4b9mypeqcP/P9s2fNyuCPtS/4owjQtvjBxbG9njn/np6Pw4MPPZhZ/T7nf6ZKsJ9b/lWVgibDHzd/O0b7C+iy9FEEiuAvyOjlKUtTbn/a1SZ3M0DKg1JqIQMvC3/GpI5+ArLGBFo6D/1UTgGqPkhe/gK2xpFSQTvntlMNOpZrV57juCb6Ka9z04fnYa9XxyFRCkgcR5lrsYpCeu26Rju+7pVrsvXkOS/jch/270BflVP4M5595vZ62y0/5PDXXL+VuO5x6w/E7f/ajh2BBX/suCgDwJ/oftUT7c/iPnluf2A/a9bMYOf+0zl/3P38cIqi/QV4ufuBPa5+LH/a6on2J+hP7v6rJnQE6/J3+Dv8qwI+tfZteRDgX+07fyL+ifzX1wB2zp9AvzLf+efN+fNZ4J133J4FBzbrO3/c/kT4y90PhIrgDxBQFniRkgAHMAQiQMa20S7oCErUASkgJGCpjvNaEAl+KZA5D+fkOBLHCOopQC3AOMYCMx2HY9Wfc3IvlMnrXEh7T9y3vRbyjKtxrAT0nIP7ZxykHSvv2tNr1L2m52Vs3RvPzf4d7H2n8Of89r7t9bZbnmde9p4atvy1u1/RnL+d16+W5w/WaJKVnydl6edJLexjpeb8T5z4LJCAe5mkgL88KRd/nnS3v7v9G1IABgH+CvIrIwG/TQL7gGUS7S/LvdnSgqXsy7OV+gNEC9uhvrZWfI7D/UyG8m/g8Pe1/X1tf1/b39f2L7H9L5H/RdbsUL68B3ouXPLWszDQ8coe32rwl2dFXpOy9zPS+jv8Hf4Of4e/w78G/Pn2304DjLQXfdH14mofLkWm1eCPF0RTG0XPq53qHf4Of4e/w9/hXwP+6dRBO0HA76Xc527t8rwGBf5XXPGdQFKQXStJAv6KEt/2DyQpyK8pcuyYLOhPwX/DKceNHRNKp3Fjw7jRkMaPDeNKpvHjx4TG09hsoxxtmDNy5bjMopZlPRIkL05P/gza4TdQRpnxgL/jxytW+POAv/67+/mufqNjV78ygX7qa4P9yA840E9jDFHAH16AMi9M7+vPqxV/A4Ni+R/t6YmWv6L7U+nR/n1fBeRF+asuL8pfdR7t79H+Hu2fozQ4/F0p+V9XNOpVNBz+Pufvc/4+5+9z/j7n74rDKFMcHP4Of4e/w9/h7/B3+Dv8a/4GfM7f5/zD6dP95/ltnc/5+5y/5vhT6XP+7pqu1zXt/Qbvt9KSlv/cuXP77e5nV/yrtbrf/YsWZTv6pX3zVvZTXd7KftSx0x/L+X545EgM9NMqf4O5wh9L+qZr+o+WOX82XeIrARbdyEvDvavftddeE3a88Ub48ssvw//9v/8afv3Er8NXX1WHPe0/+cmPwz/8ww/CZ5+dCP9w/T+Er7/+uqHU0Hw/y/z6Cn/Ztrzpp3tlyw6lwYOSP9uhebZDCv8fzvxhv8//pk6dWhX0FvrKA/R39u6t2LBHdWzpy1a+bNV79z139VsGWKDPk0Xwp17At3Kg8AfubOOrID8k5Xnz5oXZN86q2MxH4Ee2WsDfipUrw9t79lR4AwZi+Y8k+KMA1AP+P737Xviv//qvgEQBeH7NmobAj8LQSvBn7f70M8OjR3sC1n7Ruv/W8meLXn3at3DhfQOL/PeAv5puWwfr0IB1JDznIYd/uqXva6/vCCgACxfdHzf3EeCrSUD/8qbNobOzswLubO6TWvppOQ/6qhtq+LMewP79+yrgL0XAwj7Ntxr8b7pxdnjuuecc/nVY/1IUGrX6Ww3+gF+wT937RTv+WfjrUz+UAIe/g2kkQLNdrnHY4Q/k97yzN3R0/H2UlO3ufk88+WRs00JBTAlg2auMlBLALn5Y/mrD+mdrXxQAjmF3P+q0yA95gR+Je58d/bTQzy233BK39WWrX+qw+t97771wz/x7sj5MB/xm9W9yN/Zhe9/p06bFLX0BPTv8savfvn3vZ3VaEEhKwL33zu9rGzsmTJ8+Pezfv7+fBwD47+7eHWbMmJ4tBHTrrbcWegQmT54UnnnmmYBkoSB2Cnx8xYos0K+3pyfceOPsbKwZM2aEAwcOhFOnTkZ5zeRJ4eFHHs4W+bluxoxw8NChCPtrJk/O6lkESEoA8qqrJmSL/KxcuTKcPXP6cjIu/d/+7rdZX4755S9/WeH2f+3118J1183Ixvrlr36Zu63v7373u+iG//FPbsr6/vu//zzs/dOfwg9+cF1W96tf/yqcuxTkh6SPFiP6hx9cF44cORJd+lj1f3r3T4E6tf/Xf/5nsG7///iPf69w+2Pda8Gfa6+9Nk4PAHymBrD41faTf/pJOPH555n1jyfgu9+9Klv459dPPJG1pYpCq1j+QB/4p9CnvG/f/jBx4nezHf3UB0/B1i1b+23s4/B38LcLVEfKfbQE/AG+necX/A8ePBRBjnIgT8Dv1zwfYZ5n+QN4tvCVtQ/cUQgEf5SCNWvWZsBHUdD2vriaAfmq1asj8PECAP8//GFLsPBn3n/Z8uXZIj+8yDjuow8/7Lej39NP/ybs3LUzqwf+KATa+S+1/NnKd/bsWdETgLW/cePGMHnSpH7w7+npiQDf+MLGDPj3Lrg3FCkAQJ/0wYH9EfgHDnwQAPoLL74Qy4D/oYceirAH+M8+92xsP9bbG+GPwgD8FdBHHmtf5dTyf/WPr4bvXjUhHDp8KJw5czo+f+BdoQBcgv///M9LEfw8f+b3//KXTzPQq4xCgAKg+f8f/GBGAPTp3D91QPrll1+OcD9+/HgENXUoAID+z0eORMiqjCKAskAbsH9508vxGPIoAQCZOsokYM94mvO38BfgmdMH+Lj4mecn//vnfx/LsvyBvwD/xptvxfN8+NHHEfgoBcQEqL1V4Q/grcv/huuvD2vXrovKANv3YvkL+pL33feL8NRTT0UFAEXg5KlT0dXv8Hf4jxRotst1tgz8AT7JWv7AH48AwBf8kcA8D/6CviTgx9oX/IG9tfQBv6x/8rL0U/e/hX/enD9egbfeeiuDuuCeSsDPfL7qU/hf1dERdu3amcEfBYC5f5QA6/p//PHH+4EehQBII9NpAcB/WVH4IgIfyx9lobt7d1QkTp78IoM/CgDW/wsvvpjB/9ixTzLYM7+PlV8E/9tuuy2CHvArvfTSSxHqmfV/Cf7/+i+3RUtfYEeiEABY8ngB6GPbX3/9tYACkAd/LHxr1f/nfz4avQG2jiC93/0e5eFchSIgwP/kJzdF4KMY0Ff1yM8++6wQ/igKAF+AryYB+89+9n8j7JEp6Df/YXNhUGCrWP4CuuTOnTujMoBSAPwBvdokqSNZ1z8r/Dn8Hf7tAtWRch8tA/88yx/Qv7xpU4wJwGqfOXNmYBqgCP4oBNbtzzHAXfAX6KUAPLWqLzCQ8qIHFoW759+TWf1WAUjhb93+miLAAyCoS27btrXC7S/Xv9ot/An0o5wls7Y/kf8W/ljpWPp5kH/lle016vvg/8qrr2TWP16AFP4LFiwIK1asyOAv0CNx+VeDP9MCuP0FfuThw4f6gC7X/yX44xHA7W/hbgP+Hn30kXgcyoBNeAPy4C8rXrAH4Lj1VUZSph7PgB3T5mnHxY9lb+FPPs/tj7WPS//Ihx/lwh9PgXX7s64/1j9WPVZ+GgCIF4A+qdVPuVXhD+Bvv/1nEfy1LH+Hv8N+pECyXa+zJeBfbc7fWvwoAgD90KFDuZY/c//Pr1kbYQ/wsfzrhX+9lj/bPk6bNi1z+7OuPwpAHvwnT+oMGzZsyJQCLH9c/3nwJ9Avz/K30Fd+OCz/MvAfbMs/hb7KuP3LwL/I8hfsm2n5M/+/adOmTDHA0hf828XyB/5Y9UuWLPE5/1G2YEy7ArKd72vY4Z8X7W/n/P976dLM5a9pAKL6SR0dV2agB/aUN23anNXhBagX/nlz/ngC0jl/5vtnzZqVwX/9+g2F8AfmWP+CPcF/Fv4W9sA/nfPv6fk491v/Ruf8+6YEvgiNzPlXgz+w53M/9Skz589cPlZ8mTl/II/rX9CXbAT+AF4Kg9z6WPzKN2vOn3Gw/jUVgLUv+I/UOX9Z+XLpEwBIkB/uf+o82t+t+3aG50i/tyGHP5a7TXnf+Qv+KAZMB9j+KAOAnjTzRzNjG9Dnu3/c/uTpj+Q7/3rhXxTtf+TPRyoC/pjzB/5y9wPzSZM6cy1/wA/gceUj58+fXwF/YC83/4aNG+Jcf1Z3KSo/dflj/TcS7c80AVH+jUT7c4zAjkzd/sCeaQCSAgObGe3/zt53siBAXPM//vFN4c9H/twU+GP9owDI5Q+kKcv6H2i0P4F+AB/wMzZTA8j/+MV/ZPDHlT8So/2Z2wfwCvoD/Ar4A/7VvvPHU+YBf64cjHSAjuTrH1L4a3c/39VvaHf1I+DvcixA35w/c/xpItCvKFn415MfyCI/dv4/Ly9LP1+eq5jft3P9tfICflkpa16SqH8CBVXOk3lz+fXWtfKcv7wA1aSd79d3/k3Z1tcX+fFFfny6pe7fgMN/FGzs4/CvTyEoC331z4M73/vbOf60T72gz+vn8M/Zzvebb8LfHP51v/hHssXq194cj5HD3+GfeQCKrH7q67H2bZ/RavkT7U9UP9/3F0X+owjkQb3eOoe/w98B2BwAjubn6PAfBfCv/CSwv7tf7n+Hf99CPrLo65WpVV9PuV7Q5/Vz+Dv8RzO0/N6bo/gMCvyvuOI7gWQD9Volr6V986SC+BqVCt5rijTf+RNwN9xJAX2lZPJtvoLq2k6OH5st26vle2tJvuFvPI3NguwUbDdy5bhsYx9t8DMSJC9OT/4M2uE3UEaZ+rujRz8OWerpCUdzEvBXgF8qPeBvaAP+3PIf+jn/WtZ/nkVfb51b/m75l3lhe9/mWMrt9hwHxfJHGXD49wFe3/jnSe3glye1oE+erIT5X/ut6Fe93d3+RVH/9br50361QJ/XXi/o8/o5/B3+7QYiv5+hV1Ac/j7n7wF/l3b4S6FebzkP7rXq8qBeb53D3+HvsBx6WLbbM3f4O/wd/g7/cOHChaqJmIJq3+6XafPv/B1c7QbSkXg/Dn+Hv8Pf4V8V/CgGDv9vw8VvL6eR+LL3a3aly/4GHP5tAv8PDuyPXwRUn+8nPmDkzvmzDwBfCrCG/y9/9cso+6/yV19wX968f71u/rRfLRd/Xnu9Lv68fu7273P7f7D/g3DznDkx7dq1e0CL/EycODEcOHigAvAW9mnevkSHOn/w4MHwzzfPiam7++2aC/vQ/3vfm1iz31Dfh59veJWRIYH/23veqfrZH7v62d37auW1tn8jUtv55km7jW+aZ03/NJ04/llgV7/3338/LF++PNvAJy+4L68uL9BPdXksESyRAAAgAElEQVSBfqrLA/xogP+//stt4S9/+TT856OPhh/8YEY4/pe/9FvfPw/q9dalUK+3nAf3WnV5UK+3rpXgX7R+f7VpgDy3PyBnbwCkXep3/bp1sZ7P/2hf9dSqrB3w9/b0hlOnToUbrr++Av6rV68KAF2fDd5ww/Whu7s7F+7bt28PN988J7ZNmTIlO8YeC/zZ0VNj8uK888474lbU1SAGpOlL2rhhQwZggPyPN1yftd1//8KsLR2P89h2xuTdx9LXjEF/lACdx0ruh3aOeWX79sJzpOf08vCCeSieP7+TsucZ0Kd+UgT27Hkn9B47Vgr6Ugoagb6OyYO+6lLg23IKfsqCP5uUsLlPHuCr1Qn0eVKgz5OjFf5a57+/tX/WKAFu+RcqBxcuhPM15vaL5v6L3P5FO/eVgT/wnjLl2rBt69YM7CgAWPNWIQD0th/wl6KwcOF98X1y8eLFcOcddwRgf+yTYxnsAT91Z86cyepkzQNXwK6yJMfLI4BXAAVBx/PSBLzLurrqeoECX8Gf3zGWuMqMRXveWFyXAK8XNX2VRyng3Qb8BXq1Wck43Ket83z7A77a37hl4M9OfloIiJ3+5A1AdnZeHRYuur+inV38tKsfx5EX4Pfu5ZjOsKSr6/Ix06bG7X4F+s2bNwe2/NViP0uXdQXBftXq1WHWrJlh2rSpcfe+d999NzyweHGY0NGR7eZHGfj/ZvVvsjoW95l8SQlY/thjcRc/C39bt2/f+7HvvHnz4s5+Tz/9dNzSd/r0aX07/Y0dE2bfOCuwrW+qAAD/Z555pnKXvscfr3D74wm48cbZ2eJAt95666VPAvu7/Z999vJYLCa0YsWKbIOfZ597NixYsCCwba8W+LnpxtlxZz8t58t2vt+9akJsv2by5MAuf1re95prJodHHnkkuut//vN/C6+99sdw0003ZrvoXXfdjMCufQJ7uoMf1j5tbPnL8VogiG2Acf9LEcALwG5/av/BD64Lfz5ypNQmP/Va+mm/WlZ+Xnu9Vn5ev0K4nz8fqrY1Gf7s6gecsf4t7Nmtb8uWrRV1tj21/O+84/bQtXRpBnIBnXpr6VOPJyBa+d98E939qeW/bdu2MGXK9+Ny1IJ4LVnkFQCWXV1d/ZQCxuOlClAtiKu9aC38847j3cXLmN+6xpG7njbVIRmLOvpKMagF/1rtdnzPjw6loCXgzza9M2fOzLwAv1/zfAQ+lj7wB+7AX5b/3J/2bfML3AV8FAaVgT/HaDtf+my6tN3v3r1/iiCZ0HFlQAGQMoAiAPRRAJCs8rd23bpMIVi2fHn48MiR6PpHoghg8eP2z7P8LeilANg64I+y8OBDD8atfLH+UQB27doZywAf+Odt6bvxhY0R/AAeRaCnpyfMmDG9Av6A//HHH8/WAHjooYcC2/qmc/6vvPpKHOvAgQ8i8I/19oYZM2ZkCgDwjwrBypXZ+v7A/roZM2IZ0AN8tvlFGUCiCBw6dCicOXM6AH8Af/bM6ZjeeWdP+O1zz2Ww/+Uvfxl+fNNNsYxLH6j/9ne/zdqBP3P9tNGXFx7Af/3112Jfuf4BP9MBcvH/7ve/C9dee004fvx4Vqe2IplCvd5yHtxr1eVBvd66qoCvpgA0Gf5PPvVU3NLXgp38fff9ItCW1qts4Q/cBXNBXxLFIs7ls2nPpQTsccdTzpvzv3/hwtDVtTTgAagFfbUznvUSUA+gUQrUJ5WCMP3qgaWFvzwN6XFY7kCaen7nlPNc9Xlz/rXgzjuwkZd9eo1ebh/FoJHfQ9Pd/h0dfx9ee31HBncgjzKAEiD4Hzx4KGt/fs3a0NFxZQZ+ftiAH+8BecH/8KFDFX1+esvcgIVPIi/wI1EEsPQFf+XlDUjd/rNmzQooBAOF/9GPP87gb93/wB/w33rrvH6WP1a8BTsKAAoBkCa/u3t3BDp5JRSEqyZ0hN6engoFII61YkWs09r+L7z4YlQAKAN/lAFZ+ZIA/u09e6JHAGVA9UjKjzzycAb/l156KYO/lABebiTADvDJA3dZ+mrPk7L2sfL3/mlvTIzRV3/Z7Y/1//LLLzv8pRAMAvwBvaAuSZ3qkUwZMD1w9GhP9AgsXbIkoAD0HO2JINc8P4oA7nuBHigDe5WRgn9aH/tcvBi9AevXr68b/kCf86RwB7zUF3kFgD59+H0CRFz4vEyxxAEx9bLKabfwt3kLU8bTVADufOumZ2zebba/zXNO+qRJ49G31hh2PM+3D+SL/pb8HoraiuqbCn+gLnd/KvEICP6y+pEvb9oc3fr8Myg9+dSqzPUv+KtNEgXh7nvuDoseWJS5++X2R2LNC/64/QV+JKC3bn88A82AvwX+tu3bgnX7A3Os/9Ttj5WP219gR9qAPykCHJ+m7u7dFfAH7Lj98QgI/gcOHIjHCf54ESzcyeP6f+6556IHQNMBVjJNIMv/j3/8Ywb/w4cPVbj95abnZfnoo49E134e8Kmzbn8dhwfgf17+n3DtNZP7wf/f//3n4Ve//pXDfxDhD9QFfUmAj+XPdABWPfVr1/YF7jElsH/f/gh/2qxbP4V/LcvfKgWCf1nLvwj+UgY2bNgQ5/011089dYCa94pekoCe36gN5LPgtcCvZflj7VvFgnPUAncty7+eMXQvLtsf/Po9lP1bNxX+wDzP8hfsBwL/MpY/1r9grzl/lZnzB/zvvfdeFvFfj+XPfL5c/sjFDy7O4gDk9rfwJ15gw8YNmdsfyz8P/o1Y/pcVhco5/8Gw/FEO7Jy/hT8Af/SRR+KLkpelPt8jX83yZyogTh9ccvtj5aMAAH+sf7f8a8z3owA02fIfyJz/urXrLm1OlL+xD+7+WnP+efAvO+dfC/7A3k4LSBmw4K/nBWrhX2vOH/CnFrzKjJN3Pof/6AB23t++0bpht/yBfDrnjzdAc/wDgT+ufVn9teb8n1q1KvzhD1tyLf833nwzwl9z/igBKAOy/N96661YtqDfuWtnuKqjIwB56pGU58+fn5WZ87fwpx3rnzqs/enTp+fC/5VXtpee82cqoG+qoBL+zZ7zl9vfzvlb+OPWX7lyZQZ/rH0gDvzz5vxjkODrr0XFQLEBgB9rX/Cn7HP+Qw9/LPpmRPsL4rj8rdu/VrS/jssk8/xVov1ttL4sewt3FIG0D58BEvFPP+WJ/C/7wrXw57deb7Q/5+EdNlDLX2OUvW7v375KRUvAXwqA3P54AlAIqB8I/O9ftCibUiCgDwVA8/w7drxREe1PcCAWPtZ+avnL7a+tfqdNmxas5c+8/+xZs2IAnwU+AX7a3nf6tGkBT0A1+AN+jucY5ufvXTA/F/5Y8bWi/Znjx6qX25+pApSGNOCPcq1of6YGcPPLrZ9G++P+J+hP7f+2YEGh5Y/bHwtebnu58nkhkvKi/VEKaAP+Og7Y4+rH8gf+Hu0/PPBv1nf+ADyFP3XVvvPPoK+AwEvwRwEo852/ndfXXD7Wvub8gT1uf9UhZYnXgrLgaeFPnZ0eYAz7Hb+OkRS4kapLZS3Lv1Z7Op6X2xf6+tsOOfzZ3newt/QtmvPnn0fwz5Ny8+fJNODPfucP/EnW8q8nb63+NJ/O89vyZRf+5YC++usqLX+rDGjO30oC/vLm/NMYgLQstz/z/qQs0E/5S7AX9K2UB8B+AmjbgX1xuhzwVxTVX1Rfb3R/2q9WZH9ee72R/Xn9WiXaX3P8ZaWN9iffD+KN1hn4l4n21xy89QbUyusFOlIkSo0NIBwp1+3XOXhKiMO/TZb3bSf4A3oUAM3xW/CTLwY/SoHDv1A5aPKcf1noq3+rwd+u8FcL+mofaVBKPQ8j7fr9epuvBDj8Hf7ZVIC1+JUfDsufwD8C+PRdv8P/62A9AIVwV1R/kXT49/ukTzDXSn4q15IjCUZaLGgkXbNfa/Nhnz7TtoQ/7v2ilOfuV12eu191o9XtLyUgdevXKg/E7Z/CPi275V/H/H6eAuDwL4R/Ldin7emL1MuDDyt/xs19xoMC/yuu+E4gKYCvlaT9rj/NK6CvUangvqbInG/0Fbw3HFLBfKXkuLFZgJ4C9dpSjh8bxpVM48ePCY2nsZc+k2sHmf+pnw2ua8U8L05P/gza4TdQRqka0Hf+QxHwV2T1e8DfyN7SVx4At/zd8s8NEmww4C+16uspl3lhet/mWqz+PJvzPAfF8j/a0xMtf0CflwY72t/hX+0rgHLR/u72/zKk0f1pOS+av1adncMvm/c5/4IvBBz+hZ8COjCbA8x2eo4Ofw/4qxrw5/B3+LPNb9GWvorgLyNbLdq/Hks/7dNOEPB7GZ2KgcPf4e/wv/R5YGrR11uuZeXntZe19m1/t/zd8ndgj05gN/Pv7vB3+Dv8Hf4B675acsv/24ovBZr5EvaxHOTD8RtoC/i/tmNH3OKX9eSL5vs7OzsrlvfV531W6rO+VPYt9zsr29RHn/2dON63sl+ZFf6efvo3cSlgVgBMV/WzZbuiX5qvf0GfvLn/wZ/zZ/nf62bMiH8LFuopu8KfAvuKpAf8ecCfB/wNDTB5nzYCiaGCGcsWc33soMgqhnYnxaG6Bp1nWVdXvAaVmym17DTnaNa4jfxdG472v/rq/y/8+okn+y3ve9fdd2Vr+Ws3v2qyCPDV6h3+UgQGF/5v79kTHn7k4bBnz564Qh/r/jv8vwqp69+68cvmW8XtjzdA6ejRnmxrX23fSxvb8rK9r40JSOf82crXfs7XtXRptuRvb09vRRv9pky5Nraz7r+OYxOgv10K+GNnv5vnzMks9e7u7qyf+rOoDy9UzeXTh930VLaSY9j0x9Y16wXc6uO0OvxZshgjAShqW+XBeqY8C34z6fjapyGvTX3ZuwHYpolrp4/GULvd64EtngV9zmHPw3Gs3qjjkOqrcxdJ+ha1FdU7/I8fj14At/xPh6LFfnyRn/7AtwpAWeDb/q0CfwEdyAv+O3fujMBnu1/aqZ/y/WvDli1bMwXAwn/Xzt0R5kBe1rzdyheoC/Zql6T+1KlTgWNjn4sX4++RjXr4XQrWeWAH5sCeLXrpl9dHxzv8y0OiCB4jub6ZmyOhqAjiKADVdnmkH+fm2aGASDEA/ABc4+jZogykdWqzsuXgzy5+nZ1Xxy19tTjQ1KlT4+5+M2fOzBYOmvmjmZmL/529e2O9LP/Xd+yIO/bpeHb3s5b/ogcWhQkdVwYt8kMZ97/c/YsWPxC00M+0aVMDZXbxk7ufrXzZ0pc+kyZ1hq1bthZu7LP4wcUVO/tRZgdAuf0fe+yxbCe/yZM6K7b0te7+np6P4w5/WuCHXfo+OLA/aApg8uRJcac/JH3YFbBvC98+i5++bNCj49nxT5v6sKsfbezeR/uBAwfCihUrsjJ1uPKPHfskgz0W/XevmpDt5Ldi5crYhsTlHxcDGjc23HTTjfHvpI19fvvcc3HpXi32U7SEb5HLn3p3+7eW29/C//bbf9bP0scTcMP11+fCH6vfbuML2Ldt3RoVCPJY91jxAr4kwLf1gv/9CxcGLH+7sU8R2HlBYjk2Cn9czLy0eYmS7MY51tLjRc+7SS9elA7OrWMp8yLHYtNY6TE6Fsn/gLX2bN/UgrTXxPVStseSt2Pbe+L6uE4LCe7DHl9m/PTadN2AzY5JPX11XelxOifXYp9zCtBqz0ljp5L75fz6O3BdjMNzUR2SvxnHVnse6dgq6xy2nP4dGJfzcO4iy5/rZCyNU1YyftljBtXy1xa+CxfdH7f0xf0/d+7cCHdt88uDQSFY0tUVH76FPzv6dXRcGZ5fsza20ffue+6Kx2tL36XLusLhw4cj8JEoAps3b47wB/QAX4rAG2++GUEv+G/ZsiUC/7333gtY/u+//35sR6Y7+QF6tvJV/c5dOyPoBX+28AX4+/fvi/P/SLb0RVrwk59946zw4EMPxnqAz5a+gJ6teymTJ0khQFLe+MLG2A7c+5SBPrf/Qw89FBYsWBAVAOAP4F948cWgT/tY07/77bezMvAX4F/946sR/Lj4sbBQCgD+wUOHAkoB9bL8gf/KlSvjrn6vvfbHCH629eVHrc17yioADv/WhT9ufqx/eQVk/aMgqC61/Dnmg/0fRMBjyaMoYG0D+HRKAK+A+lrLn2N2de8Od95xRx/4mQL4ti9Irwj+XV1dDcOf3y8vT94veoHykibPC9m+zKkXLGgnz4tbx9GfsQQ16lEEbFl9kYwt648yx5O4JgCo66CNfhpHALPtFiDUc7zuifEEQp2fc3MulblOXUut8RmLPjpW1wHcbT3j6/npnmw794PCQJu9Fuq4fuo5B2NYFzhj8OzVruuwkj5W8bD3y/j276hz2Guwz8OOqzxj22dMPfdjx1BfzsU5KdNOWffD30jKgfqXlS0L/4MHD2Xw//2a50NHx99nZW4c8BMrQN7Cn/qf3jI3Az/thw8dqoC/DfIj/6NZMwMKAcDHogf4gj/SWv633HJLwPK3W/ouX748LF68OIO8YA/IAb7KSGv5z5s3L2D520A/yoK8FIBdu3dFS15lWftY/4K7Bb3agT0W/u7u3fH4vvo++Pf29MQ6JPDH6hf48yTgv+222yLskVIE/v/2zuzLqure9/flnj8hVMEY5z0WaJ7uebgCIq8U2J0XKygaveOS2CTRXBWJMSoxsQuUYBOlicaIinhUMHQGMNIohUofVAqMiJFGyZGRo+dl3vFZxXfx27PW2nutXbuqdu36Pczxm2vOueZqatf6/JrZ1HL7A/6bb74pgf+Pb74pVQT4ByS9/vprubv3qU0sHf7NC3/rBRDscf3bcgt/8lj3Aj5SsXxBXtY+EmVA0CckQHs8AEn+isuT3zrHU6deXNWlv3ff3kDcnx39ZPlrPECWjGP+/CZj0OrjS7kFCOVARLDjI648dfTFh9ieQz4GDW0FD13LSgAh0KtcfSMBm1U6aMM5Am0WhLhPQSLr2noPRfqPYax7jKUgrvuLnylub4/1HrPulXY8v3339tysvH2nMfyzrmHfR1Z/8lTwG6Fv2vBerHKj8/j7Z5VTH9+Lzikj9Xctc07dlv+VXVdmDvjDspdVL8vfDvhbtXp1EgpQGUBfvGRpkOvfwh8XP5Y+bWyybn9Ab93+uP8pO/jXg4kr/7333quAvx3t39nZmYYEFBpA3nDDjyog//FHHyXu/l27Kj0CdrT/9OmdaUjA7geAUiDQI1955ZUwedKktExwv3PunalrH/hv2LA+DQPQhmMpBXL3x3L79m0J/PEMWOi/+eabFW5/3PhY/8AeKx8LPwv8eAWs2x/3PtY/bn9G/uP2T0IAZ+GP54U2/NMUTQ7/5oV/Lcuf+D+KAOmee34ZgL+FO3msf1n+cR3HXCMZ4GfOZZDgyy+/nFj+KLu4/fl4njp1Konnx0AH/Ir3C/60l7fASs6N4a8PsCxjfcD5DfNRzUr62HMdWXT68NKe75WOyWd9nAEX56udlXlWp64HSAR6nWfLYsucNvY+pAhkPRsgtH1l9U9fgJzzuZbeB+XcV9wvfeQ9k/oXTO25vNu890R7XVd9WMm5+puqT72zGLi13oftN85LcaDPLKWL9vq7xedyrL8Lv7es+iJlPF+RdrZN3fD/v7Nnh3vm3ddvtD8ufKx74D5Q+Ney/Ht6dibgR8oDMFDLP2+qXz2Wv7wAFv6DYfkr3o9UzN/C/6LJkyrCAFj6gn81y/+iyZPDq6++lrr9sfwFf7f8zw0CtAP4yuabecBf2Zh/Fvyx/JMYvoG7VQKoY1yAyvAQJPH/BPgXp25/PvS4/GO3PwoBH1ZZ/fXC334U+YjzMeVjnGX527ZZH3XO5YOudvq461hS0NCxlUAttpKljCBrwTkLQgIc16l2bepr9W/vlefjPdA/fye5s2mjd0k+65nUD9cD1DpG8h45P+9eac817Tk2r3tSGdfPg3/eNXRuLUm/PIO9hs7R378a3K0CpfPKyCGF/2uvrwrndXw3/Hnjxj4F4MiR8PTixRVW/UDhj4u/Wsx/8+a3Evgr5i9lQG7/7kcfLRXzB/y4/bNi/gsXLSoV8wf8uP0HEvPXGIBaMX8s/scefzyN+ceW/4Tx4wPWvxQCrHnBPyvmTx0xfwYBUq+YP9a+4O8x/9aHf9nR/sDfuvfJC+6K/1srX4MBqRP8cf0nswW++SZRAqzlj8Uewx/YA34+9CgC9cCfjzIfbX1sORb04485dRZuA4E/1wMaAFPXFkB0DxZutJNCUAvOQJNnkBJCf7KCdS2ubZ8bAOq4Vv9qF/cVKx28K4FJz0TfOq9PqXunHzSlqPActOVe7XunD949faqvWPL8Op86np9+yGfBvtr7sH3TjvNVxjvW7yXrGeN713lW0h/vKX6vvE/7vuw5Nq93bMtq5eu2/Nnkh3n+zPfXSHyN5JdLf6Dw56XWGu0P6DXSf1rntIqYv2L8culnjfbnZTPKX23mzLmj7tH+zzzzTDLoT27/O++ck4wBsJY/+SKj/QkDMMof13482h+lgPi/3P7E+De8uSEX/oAfBaCvr/Hh53PnpvDH3Z832l+KAWGCCRPGh7vu+nkKf9z9Ptq/TwEoa+3b9s1s+RPnLzvPX/F+3OuAH8tfYLfjAainrVUWmCnAOICk/TffhD1JLP/8JGzA/2k1sPORBCTV2lCX5fbnw8v5fECV7EeYvMr5yNu6gcIfWAAH9Q+gBBakgE0996gPei0404423C/n6r7Jqw+ubZ+bawmW1frnPN617tneG99se89qp2tmPRP9UW/fA3n7brPekxQbns0qBrqWFCA9P/dCv6rX9Tifvqq9D52D5N3YZ+R8ytQmfkauq7pqkvN0T3q3Wc+V1Qfts8qrlQ0I/r6l77F0bIBc/Fkyhr89VszfyqyYv60/l2/cIj+AHje/nQKocQCy/Fngxxf5OWfxa66/hXnZfLPBXwP7ikqsfZsE+gFL39Wv9Me82oe+meqALMAEdo24L+Bq4duIPkdaHw7/FlnbfzjgD+iJ77Oin6Av6fDvD3yBH1kW+La9w7//IEFZ/sn8fikBZ6f6Yb03Oo20D30r3C8KANZzI56llvu/Eddo9j4c/g7/dLEfxfezpKBuJXF+xgLgAbDl5B3+Dv88T4C1+skP2OJXH4K+5CBAX0pEs3/YW+3+CJtg+dvwSas941A/j8O/ReB/zq2vNfzzZOPc/jHw7bHD3+Hv8B+azXeGGhp+vdb4uzr8Hf51W/4W9nHe4e/wd/i3BiQc9q35d3T4O/wd/l99Fb766qtw+vTpupKN5RfN2xh+2Xyzxfyz5vbngZ/yPLe/Vu+zu/pVCwnYDYA85t+agHLFY/D+rg5/h7/D3+Efzpw5UzWxIl8W0L/44niy4h6Seub521X8mJqnHf+oJ3/rLT9NV/ljGh3T+Zi/L+ijBGj6Hov30CZOnKPlfVMFQbF+SY/5N2RwnAN48AA8nO/W4e/wd/g7/KuCH8UgD/6LlywJWP6AHQWAdnZjH+pRBlRPfsVLKyqsf+AN7LWYDwv2aKc/4G/n/aegPzvIz24K9F+CvqTD3+H/360J7kYoDQ5/h7/D3+FfN/znz5+fbuErqx/QK2lTH46lKGS5/atZ/tXgX6EcCPqSDn+Hv8M/9zfg8Hf4O/wd/nXD/7rrfpCs6CfLHkucFf4EfzbvoQ3HGhtg3f733nNPOtUvK+ZfAXdN6TMyXuHP5/m7pdsIq3g09OHwd/g7/B3+dcMfN7518wN+XP827dq1O4E/SgDKgXX7A3fF+mOXPsfUx/F+u+kPCoNCBO72d/CPBmg36hkd/g5/h7/DvyHwRwkA7oI91r7W+cf9j+XPAEDr9t99diOfLPAL/tXc/g5/B36jYDja+nH4O/wd/g7/hsCfmD5ufrn8JfEOoARQnwV/FAaHv0N8tMF3uJ/X4e/wd/g7/OuGv435r1mzNhnZb6f24Q0gBEAZCdBTJuv/1ltuOee2N7F8KQMe83elYLgh2arXd/g7/B3+Dv+64W9H+2PpY90DeMX8sfTtmADylKke+Av0WbIW/CvqNcpf0kf75470blWg+XMVVxYd/g5/h7/Dv274a/qeXPxFpKx+ySzoFy1D0dize0+fAiHoSzr8Hf4+1S/3N+Dwd/g7/B3+dcM/XuFvKOHPokB25L+P9i9u9bmF7O/K4e/wd/g7/OuGP7DX/P0i4KeNLH7JolZ+3M7X9neAuRJT/2/A4e/wd/g7/AcE/6LQVztBXzKGet3HcvdLuts/1+Xr0Kwfmq3y7gYF/mPGfCeQ2tqaL7W3jQl5qa2tLQwktbe1hYal9rbQ3kRpbHtbKJ3GtoexoyGNaw9jS6Zx49pC/alyER0NnhuZsv+mPfGiPs14zIfTk7+DVvgNlFFm/sehQx+HNPX2hkMZCfj3Hj6cmQ4fPhySdORIOFJH+uSTT0K96W/G0o/zR49+GvLSZ0ePhjgdO/pZOHbsXPr882OhTPr758dCXvrii89DXjp+/O+h/vRFaukfP16ZP3HieMhLJ0+eDGXSqZMnw6lT59KXp06GivTlqfBlnemrr74M+alve1626C2bfEvf/J39UCxkuQ9UyuKXrNvSj6cGyuKXdMvfLX8f8Jf7GxgUyx9lwOFfWxHIAz/leeCnvH7wozRUAt8e54Gf8jLgp63D/x/hH//IT//5n/8Z6k1ff/11qCudORO+rrF1b97Wvg7/b8M3RpkoYy15W3exN+NvwOFvPAF5Vj/lsdXPsVv++d4Ah38++FEK6gU/59UFfhQGh38FwC3My+ab8WPu9+RKRpnfgMPf4Z96A9zyPx3qcf1Xs/Dz6hz+50b9u9vfoVUGWt62Mb8Xh7/D3+Hvo/19tL9x6RfxAjiAGgMgf4/D9x4d/i0C/z17dyezA2qPB/CYf95AwHqsfs7Js+6rlbvlP7SW/8qVK8MVV1we7rvv3nDkkyN1u//37tsbpk6dmgxWHQngWrZsWXK/j3Z35w78ss/xs5/dGjjHlnl++AA9mO9+SOD/zlcLkVoAACAASURBVLs7qk77e3dHT6lR//WO9Oe8eIS/Pa435v/BBx+EhQsXlhrpz6yARg74c/hrBkD5Uf5SBgYT/gc//Cg89fRTqaLQqvCP1/ZnASBWAdQMAW3xywBCluZlS96ibv/DvYcDC/vYqX92u9/u7gVpHaDfvn17AvlTp04l4MeiB94ATtY9dSgEtk/q8xSE7u7uwnDct29f+N73LgjIWh/x/3P9denUwVdWrsxsz31xr7Yv+v73Ky5Pz7X1G9avD4I+QBfU7bUAgBLX3b79naQ/ew3PO/z1GxjQVD8pAu++uyMcrmOaH1MDmw3+a9esDZMmTXT4m+mAPuCvcsDf5rfeClOmTGlp+O/atTuwy5+FPZv4sPkP8GdTH4C/e9fuZJW/3kO9yfK869aurakAnDhxImlrYW+VBpQIgM9Mk2+++SZs274tXHDBBQnEUQIAn4B//fXXpUoBVrxVBmhD27hM59InCoQ+hnmSaaz0DYDz2mSVA+Ys+HNPQN6ewzVQLmx7zrfAB+acwzdTikHeNdR3UYVF7V2OTOVgSCx/O98/D/633X5b6h2YNm1akDcAOXHiheHeefdV1O/o6Qld3+9Ky8hLKejp4ZyJYX53d1o/rXNaWL36jdTyf+ONNwJlWvBnwaPd6Rz/pcuWhZkzu0Jn57Rk0Z/33nsv/Or++8P4jo50ESCOGe3/+2W/T8tY4GfyWSVg4aJFYc6cORUKgS3bteuDpO0NN9yQLAz0zDPPhEWLFoXp0zv7FgpqbwtXXT0z9PZ+3G/aH679Z599NkwY35G4+pGPPfZYhdsfT8DVV1+VLhR04403np0iWOn23/Dmhop2M2bMCNvfeSed73/R5EnhgQceSBb4+fncuWHf/v3hosmTwwMP9pWx8M8lM2Yk5bOuvipdCIi85vn/+c9/DrNmXZ0u+HPJJTPCjp4diev0ySefTMu1INA1s2YldRs3bQy0VTlt+eAxx//5558PP/7xzeGaa2al9eRlxW/atClcc+25uksvvST07NyZ1k+ZclH43VO/C+efPyE5n+Od7+0Mjzz8cNrfZZdeEg4ePJgOAgTglOl+OF9u/7vvvjs88sgj4bLLLk0X/JGlv/yF5WkZiwGhBGD5H/v883DtD65NF/u57PLLwocffVxzJsBIGu2PJwCFAPhrGWDN70euWLEi2eXPgjwrD9yx+rPqKEOp2Lp9WwJ+4E8CdljqeZY/dXmQF+ytpB88BJTVAh79CsK12tr6LDDLg8D3zbZFIaC9LaMNH3X+T6pZ/lZhsOeTz7qHuI0f1/4NNPs7agr4/3bBgtDV1ZW6/pe/+EICfKx84M9KgcBfCwLN/uHspAy4C/goDDoG/pzz/ZnnFALA39FxXujp2RkOHDgQxnecF1AA5PZHEQD6uP6RrPT30ooVqULw6MKF4cODB5Mpf0gUASx+FvnJsvwt6LXwjy0D/igLv/7Nr1P3PwrA1q1bkmPm8wP/RY8t6gf/V/7jlQT8AB5FoLe3N8yYMb0C/oAfhUBjAH7zm9+EO+femQ7u0/z+7du3hT/84dmknNH+jz/+eKIMaOQ/8Ech0Dx/4A/wgb/KbrrppqTs8SeeSMtQCJ544olEAXh3x7vhj889ly7yQ7kAz0dKib/LhAnjE8Xg00//luRRAFSPIvDH5/+Ywh8Iv77q9XTBn0svnZEAHQUA0D+//PkU9oAaZUDKAbBHIdAx9fT3k5/8OIU9ioCOP/vss0RRQAFQeABFYPny5Yk1D/xRJHDvE+tHckx7jrMsf8D/yG8fSWH/wosvhosvnpIoBdXCAiMJ/oAfBQD4A2isfwv/3t7DCVDzoK5yreNv3f733ntPogywqx9Qjjf2Ic4vKz8r5o9lvn79+tQjYEGflceDwDm14J9lpRcFQQxefvt5HgQUDK4V9017WfzUc2wVkfga8fkoTVn9xu38eGQrAE0B/46O74aNmzancAfyKAMoAYL/vn370/oXXnwpAbnAjwT8eA/IC/4H9u9PlQPKf/ij2QELn0Re4EeiCGDpC/7KaxxAPM9/5syZAYVgoPA/9PHHKfztGADgD/hvvPGGfvDHirdgB/AoBCwHTB6XJ94AgR+JgkDZ4d7efgqAFAGA/+abb4YJ48dXWP7/8eqrKdQF/yNHPknLXn31tXD+hPHpMUoBgL/rrp+n1r9d3W/jxj8nYBfUJYG7rHvkj2++KQU/beQJkOUP7O1Kf0/+7skKwAvsSDwBwFhlwH/VqlXp8dGjRxP4Y/0L7uRpxzHKgRQB1csTANxl+dtBfrSX9R/D/733P0juJ4Y81v8bf3ojVQjieo5HCvyB/tSLp6RhAOL8hw71ZsKfeD4ufSBOqIAd+3D1k0cBuP666xLlwbr9KetesCBpm+zup5X9zkqAL1hnwZxr5cX2s9pbZSIPfHxn+Kgqzg9E5W7nHCxu6nHhA2h+19adH4OZc4G8rse5XIPjuK3a8My1LHv6sYlzdH58zyp3ObJhH//9+PvHZbWOGxrzB+p5ewDgERD8ZfUjV61+I3Hr80+gtHjJ0iQMwLHgrzpJFITb77g9zPvVvNTdL7c/Emte8MftL/AjAb11++MZaAT8LfDXrV9X4fYH5lj/8Wp/WPm4/S3c7YA/KQJZewNg6Qv2yL1791S4/XWOtfxRCGTlC/46Rr755zeTUIAte+655xJXP67//Qf2V7j95TYX9JEPPfRgBew5Vjsr8QwI/n1ufg306wsFyLr/68GDFW5/9WHhj0KgYyRtrJufPGXA3oYD1BcShULwF+ilAKAQqCyGP4DHyo/hfvcvOefpfuW2XbPAn8F7AF0JsNuBfYDfltWy/AE9wMeSJw+cBXssfikC8gbQDugXsfyzYA7wylj+Mfw5XwAV4AG5tZpjkFLP790O1LOgtkDHbc81aK+PMtfje8ZxEctf51lpr2HLlY/vWeUuHf4NhT8wz7L8BfuBwL+M5Y/1L9gr5q9jYv6A//33309X+iti+RPPl8sfef+v70/HAcjtb+HPeIGVr6xM3f5Y/lnwr8fyP6coVMb8586dGwgJoAjI8kcBaCT88QA89OCDqdsfyx9wCv5Y9FMumhxw9assy/JXXRH4/+IXd4WHH34ohTug55qCPRZ9GfhnWf7yANQD/1a2/DWi34K/ETH/LPijUKAMVIv5Z4GfsrIx/xj+MQxl1UshiKVc8fF59tiC2SoXcV+0A9JIez6KAW2twmDrydtrxHUcO/xbC/JZf2PK+J3k1eWVNxz+ccwfb4Bi/AOBP659Wf21Yv5Lli4Nf/rTmkzL/62//CWBv2L+KAEoA7L833777eTYgn7L1i1hQkdHAPKUIznWIMAs+FOP9Y9CgLU/ffr0TPhv2LC+dMyfUEBfqKAS/oki8fjjKfwZ3Ndo+N98801JGECufxQBwR/gA/7XX38tBT8frqyYP/F+FIUi8MflDrAFexSBgcA/K+ZPvB+Lvgj8d773fuoloD2WfCvG/NesWZuAmJH/8gJIDmS0P2GBBPBbt6WD/vAGKO5fbbR/HvwZwAdgsaBtG8HPlpEvGvO3H048AvIK2PK8fDUwC+yy/Pk/qTbav55rcA73yzvIO9/LW0M5aAr4Y+WjAMj9jyeAY8oHAv/75s1L+4xH+2/e/FbFaH8GB2LhY+3Hlr/c/trut7OzM1jLn7j/VTNnJgP4LPAZ4Kctfqd3dgY8AdXgD/g5n3OIz985d04m/LHia432J8YP2OXGJ1SA0mBd/nL7M6BP7fAENBr+uP3tqH08AYJ/lnsfZYAPGzMC7HkMEmRQYBH44/ZnQB/XIeEJGAj8sfIZA2BH+1977awkTFAE/rS59tprklH/hAoY1d9qo/2Z4qcQQCzlBZBXgHpgXmaeP+MAFA4gJAD8FQJA5s3zjyFuj8vM8y8z2l+AHEz4cw0bPuBjXkTRqKZg0Getej2by5GtBAw5/Jn2N9hb+ubF/NGY7SC/OC83f5aMB/z5xj75m/oQ+/d5/v9IPAJAPyvZGH7ZfLPE/GXRl5V2tD95C/AB5aMBfxbyjcoXnec/ksHo8/xHNtSL/vYc/i2yvO+5mD7b9lZLlW5/6wlQnD9L2sF8RfIO/2zoSxEoC3zb3uGfozAMAfzLrPBX9CPcTO0Yl0AopJnuye9lcJQRh7/DPw0FZEFfZUWAb9s4/B3+eR6BkWz5j7S1/cuCM28GQdl+vP3gALuR73VQ4D9mzHcCSTH8ZpJ2al+cV0y/Xqn4fkNke1sah1c8fjglC/uUTmfj7Yq7t6wc116xgh+r+NVK48a1pSv7lc+fm14Xx9ZH3vHYZEofMfyRlPhwevJ30Aq/gTIKxYBG+w9FzF8j/LNkHOe3x1mxfpV5zL96jN9a/eTd8nfLvxUtf40dKPPB9LbNbwWPxr/RoFj+h3p7E8vfrulv84M94C8L+iqzsI/zAn2WdPg7/DWvP5aK45eRNoZfNu8x/+GL+Tv8HeStoig4/D3m7zH/r/q2AY6hXvS4DPTVtizwbXuHv8O/VQDkzzF8ypTD3+Hv8Hf4hzNnzlRNjCXIc+OXLR/JA/7c8h8+WLmi0Nh37/B3+Dv8Hf5VwY9i4PD/tmIVQAdRY0Hk73Po36fD3+Hv8Hf4O/y/rYS7LPw86bAaelj5O2/sO28J+LPLH9v57o+28NUgPyvjQX722A7003r+B/96MFny1wf8+YC/vDEAiuOXkTaGXzbvMf/KmD/L/CbLBA/BIj9SBhoJIjYEYkndgfTJN04fc5bGZqGeIhsJDeSaQ3Fuo56lVd5HI9+5fi9l+qx7qt+VXVf2m/vf1dWVrN+vXfyqyVWrV4enFy9ON+vhB882vdOmTQsvvPhSItnAx8I+zlvYx3kL/zjv8Hf4O/z/2S/uf911P+i3nj9b+bKGf95YABvz7+09XGp9/6rL/5aEPwvaaG0Blu1l1z7gTjlr5Av0VrLhDfX6YAq6dlte1RWVjYZ/0esOdzveJVAG8PZeaq0ySHv+PsBLib8Jfwvbj807/Pt7DYYc/k89vbhibX828Jk48cJkE59q4KeOtlj4FugbN2+uOLZ1WfkY+PY4Br49dvg7/B3+2fCPQc/OfowRYKOfLAXAwn/rlm1h6tQpjVnfvwT8Ac/111+XAl47/LFzHwllgDILfvJ9ENmeQgYIUUaysCmTH83wB0BWmeK9VYO/PAHxObFSFr9/h38Twh+oswLgxk2bEwUAy55d/bQqoHb3A/oqQ0oJwOWP5a86PAGC/uIlSwPb+rJjn+rJW+Czle/4jvMCq/2xsl/3o48mbn52+OMYBYD8HXPuSI4pYztffmzHjn4W2NFPyW7pWyTP1r15iS1981L1tfurretPna/tr21+Y5kH91rlZdz9alvW1W/bN5PbH8s/hj/AB/5s4Ut+/vz5yQ5+lJEWzJ8fUABWvLQitbyxwKUEsH3v9dddl9bZ3fteXrEiqdPufrRlW1+5/ZctWxquuOLy9FwAnwVxymXpC/Cs2w9UOKae/3HVIWlP3+SBCyDSJjjIam72R7u7k7ayVDkWoGL4c0x/ast90Bb571dcnpYTKpDVzDfPWnIWdvTHc9FefdowA/dt67gGuwXq/qyMdxG0EM6CdlaZ+uN5uC7PqmekLj7HPgvvzV5TfVkZ3yPn2D5s29Gct7+Xou9hQG7/2PLft29/Ambgj1sf8LONL0oBdYBdCkBs+RPj7+g4L6AACPhs3Qv0OUYCfUICtn7Bo92JAvDGG28k4Gd7XxQC4vudndMS2Fv4U/7owoVB1v+aNWsSBeCjgx+m4EcBKAJ82yYP/JTngZ9yh/+Xyba+bO3bP/XN2Y/BXuS4FuTz6gX0MtLCvGy+2eGPMoDrX1b/4iVLUi8A3gC28kUxQAHIsvwBv93qt3vBggTwuPyBP4rCurVrU2+Bhf/LL78c9uzbG77BC5ADccqBDSCXYqA1+4GEQK88x+pLCgMfS8Erzmd9SGkrUEtpAHK0tfCnTAoFdbQFxny/aGehDDgFTertx9zCjvOo27B+fQp0+tS59Ekb3bd9LpXpXrg32w+eD8E4hjbnZJWpT67D+bTh/vRs8Tn2Wcjb66svSd5D1j3SP/2qnctvK34vRd9HQ+GPBQ/ggf3s2bNT0HNMWv7iC2l9DH+s/Nk/nJ2CnT88MX8UAPLAX3mOSYBf1j9eASkCwN+6+S38KRf4JfEAvP2Xtx3+J7PDAb687+hY3jcr5o91D/AF/1hyzpIlSzLhv2f3nkQ5sLH9EydOJGVI4I/Vb+st/BPoy/1/FvLASQC3Evjg3keZkKXPsdqQJwTAMcqBDQXwsQREgibfFgCDLPIhteCmD445j3sVlGv1QzuBV9fXORaY9A/sVYfkXF3TlpMHkgA0LrfXUx3KCc+NjKGtvrgXtbeS/oA/ZeRpl9WPfZZa77jaPTr8K13/vEv79yiSHxD85X6XBP5Y+IAeJQC3v8CPxAtAW/Ix/O+bNy9156s/JN4A/hmAP6Anr4SbX/BHMeBYYYBq8Lduf8BPWrtmrcPf4R/KWPxqW9bat+2b3fLHugfQCgegCGDty+2PzIM/Fr0G4cUSxUBu/zz4b9u+rcLtL7AL6NXk+vXrEwCpjUDCMZAiLKA6rM8YkIBYMIs/pPRFez64SpTRzsIfSEuhiPsAXtTrfKQAXgv+aqc+7TU5l3rbL3m1lcR9nvV8gvNA4M81eH+kuB/1Txvy1Sz/WveoZ3HZBJa/BX0jLH9BHlkL/kUt/6XLloXOzs4K69/hn23xa4Mft/xHj+UvyFsLH+Dfc88vw6FDvQn4kaova/lb0NeC/9SpF4d169albn8Ai1UvaFeTgI2kNkc+OZIoIrL6OVZdFiwBJoDHerVw4VtEOVLlnJ8Ff+CncrWVjMFHO0Gdvi2wLTAt6NWXLeOZgabqgK/tS+Vcj/vTMdJa/rjtY4UIUHMv9hzl6c8qE/RFW65hz7HPwn3G96D+kNXukeeybUd7PutvXOudDMjyj2P+Fv5FYv4oCPzQSVkxf4Cv6X614J8V8585s6tfzJ9BgDNnzkzhv2LFCrf8cyx+h3916I8Gyx/IY/mjAOzatTuBv0b+SxmQ5b87w80fx/yx+DUGoBb88TBg/SvmT1w/D/5AXTAnlo9b3wKeOoHI9sF5fDgtzPXRtLF0lQmKUgo4D0gCKtpYEAMo6hT/5hwAr3MswLhWI+DPM+peuB8AmwUG7oV7s5Y38LYwjuu5RwtyvRNkDH/KeG6ubc+x8LcKQlZfefdIn/bd2XNHaz7rb1zrXQwa/FEE8kb7U0cIgGmBuPYJEfAPwVQ/8nL749Lv6elJ6mrBH3d/kdH+hAOAv9z95CdNmuhu/yoKgFv+1ZUA68Yvm282t7915yuP1S9LHyVA5SgF1vJn0J9G9gNuRu8T22eEv9z+nLN167Ykzl8L/oC/L8QwNoE5cLLgFuyBPLBPr3HF5UlcX/WSxPxpQ0hAZcDOWqz2gwnIgRUQsuWAjo8tSdAWcC38OYdjIKr2aifFgHLquYdGwJ/vKPek69EveXv/ygNn29aCnzbcI89v79GCXP0gs+CvcnsOeQtu3q3uUffMffAcnB/fI8pM3Ie9j9Gaz/sbV3sfdcNf2/r6lr7HkpkBPtr/VPKR5J+5TOo/wt+O+vfR/rnKwZkz4esaG/jkbfADvAXzgUqAb5N16w8or4F+kiWX7BXci8hqH0ivqxxY5u+jOd+Hw9/X9k/n/p84cTzkJbnzi0q3/EeH5V+PImDBT35AwLfnC/qSDv9M691h3JwwHuq/i8Pf4e/w9419fGOfkorCUH+o/XoO7Eb/BgYF/mPGfCeQFIdvJslKfnlJMf16ZXtbW2hYam8L7U2Uxra3hdJpbHsYOxrSuPYwtmQaN64t1J/6VspTHH1ky7Fp3F3x95Eg+XB68nfQCr+BMkqFx/yPHk1G/vvyvvnT/dzt727/vJCAu/3dii0DHG87OL+XQbH8D/X2Jpa/BvjF0gf8+YC/MgP84rY+4O/rkDuo7+sqdT7gLx2xX2RQX7U2DqTBAZK/16F7rw5/j/l7zN9j/h7z95i/Dw7876EDbzMoOQ5/h7/D3+Hv8Hf4O/wd/jV/Ax7z95h/qDXlz2P+HvP3mP/osiSbwZr1eyj+m3PL3y1/t/zd8nfL3y3/mlafg7U4WEfCu2oq+LNrX1dXV8Wufnbtf+3wxzKO9SaW9GUb33m/mpfu5pe1q1/fev5dyTa/2t5X2/lKVhvtf/+v7w8LFy1KVvL7/PO+AX6xZIW/Qx9/HCZPmhjWrV8X7Ip/X3zxechLx4//PZRNzz77bLj66qtS0B8//kW/fNYCP3Pnzg2PP/54TUs/9gQ0yvJ/8sknwzWzZlWsAFh0wN/vnvpd+MlPfhy+Ogv3PPn88ufDNdfOCqdPn64rsV7/wQ8/Sqb7ae1+rvvU00/l7vhXdEnfp55+Ovz0pz8Jtn1dg/0YCDgCB/yl2/XaxXxy8mzqk67rz0I/JYFepv1I+Lhn3SPfzXo++vESxFl9e9nIUg7q+R2Udvvv2bsvXHjh/w5s6sPI/3i0P8AH/Bb0WfmBwv/A/v2Bnfy0pa+g39OzM1EI7Ja+Nl8N/mzr+/tlv0+29gXuW7ZuCdM7O2uCn7YW9nE+D/yUlwU/7YcL/g8++GCiqH156mSoSCWX9LUj/ovC/9JLLwmbNm0aFvhLCciTFubV8sc+/zycf/6EgFS7ZoI/6/Szdn+ei3/qxVPSrX3VpsxUP4d/Y4Hi8G/s+xzJCs+QwB/gP7JgQbiy68p+8AfoHR3fDfv27R90+PPDF/CtZHe/iRMnJla+hb7y1eC/cOHCMGfOHSn8Y+u+2nEMfHvcKvBnkZ/9B/ZXgh9FYJDh37NzZwLNPGvflg+G5Z8HfZUL5EUklj8eALVtNvizyJDdsleQZ6tf6uItfx3+wwcgh//wvftmUxSGDP5Y/+d1fDe8uXFjheV/2+23hXvn3ZeAnx39rNvf7vCHgoB3gNUC+QHv6OkJnKvVAzs6zgvs4kddnOZ3d4fb77gtKRf0cf3ffsftya5+WvGPlf0mnVUCli5bFtjeFwUgD/53zLkj3emPc+fMmZO4+ZFy+T/zzO+T8htuuCFd/e+qmTPDrl0fpJa/dfsTBrjqqpnp6n7Tp08Pu3fvTtKdc+ek5RPGdyTWfJ4X4De/+U3adsaM6YFjuf03vLkhyWsFwRkzZoTt27dlruuP2590yYwZ6Qp/P587Nw0DPP7EExV1s66+Khw50rfdcry634ED+wNp1qyr05X/fnzzTakicODAgTDlosmBMs794/N/TJLc/hs3bUxCAOr30ktnhJ6dPaHSE9C3sc+qVasSV74g//DDDyXKgM7lWHUx/JcvX17RlvABIYHNb70Vrr12Vnrvl116Sdj53s7EtR+7/e++++7U7b/8heVJ+OHaa69JVwK89gfXpjB/6y9vB4614t9ll18W3nv/g7Qe8N/9y7vT42aDP9a93cUP+LOFL7vrxZY/ikDfrnt9qxRqq17W92c3P+3wxyp/5Nndz7bBE6AVANntj10AtTeAdfsThmI3v7TtFZf3265Xbv7u7u60He3ZbY46dvRjS2D1oXLqcIOzkxy76vERJbHTXLyjnHbkiz/82v3OltsylGPbt92VLm/XP9uX8rYtOwFyP/ajzzXtLn1592vd/nxf7a569Es916x239Wupf51L1xDz+BycBQW+zso+o5Lu/21yM//u+22QJLbf+++/YnVj/WPm9/Cf/mLL1TU4RnQ1r38MPbv3x+AukC/avUbAQUA177KJKvBH2Ugy/IvAn9i/lmWfwx/lvyVMoAngDyhAVn6Fv6A/84756Tx/kWPLQqk3t6PEym3/4YN6wMKQG9vb78wAKAH+FIMiIPSVvAH9H/4w7NpzP+xxx9P6vJi/igJ77z7bgp8AP/Agw8kx88991y/OhQCxfyBrbX8Af8TTzyRAv+hhx4Md9318+QY+NOeMnkGUAAE/x09OxJlQLB/8ndPhmuumZUJf4D9i1/clQKe46NHjybHSFzpCglY+AN46oA6wP/ss88CkD948GBShmKgsQH0iTKANV8L/iz/u3r16nQMAICXNQ/oX3jxxRTulFvlgDp73Gzwx+0P5Lds2ZK6/ylDISAsIMufesDfe6g32dXv+PHjAYAL7uS7FyxIYc72vYBX9UgUAsF+3dq1YerUKemxhT/tgLoAv/LsVrunTp1Ky6hjq17AqnbUA30kW/6SVx2KAP1wDKz4eGpve36v9EMZCgAfU74/gFHH9gNrQa9yW8Y2tABWdfRBf7ShT/LUcV2AmQVt7i2rrT76nEs9feo69CWQqwwpOOua9nq6J/rLu+9a14rfJ9fJey57X56vXzHQ76DMO6wb/lj9WP979+5LFIB4gJ+F/+zZs/uNA0AhkOUvsFtJ3abNm5sO/oA+dv9P6OgIW7duSRQAwZ9jylEKirj9gTJgF+QlAX1cbi3/eLAfngDOyYP/Aw/0gV6D+lAEzp8wPlUGVI4E/DfddFMm/HfseDdMmDC+LwRw1u3/6ad/S8qQgj95PhYkC3+VCf6bNm1MztVxn+yz/AE/cJZ1H0sG+Knewp+BepQL8NWkFIUi8L/ssktT8NM+Brxc+kg8ASggKuP44ounpMfNBn/gTgL0WP2EAIA81r+F/y23/DQZH2Dd/mvXrk0UgD279yTnCOySVjmgT9qpDgnkUQLIC/579u1N+hK0JYE3sNcxErgD+SOfHKkoB25Y9nFb+qAMWAEn++EEfPH+9hxnwdSCXn3YMq4f9087+rPgpQzIl2mrj76eUddHcg9ZfVn42/bKS+nJu+9a18p6n+rbZf2Ar/bu9Duo1iauqxv+eACI+wN9rP8LL7wwAHQN7rPwx8rnWHXIeMCfdfvL/b969RtNB3/c/DH8KXvmmWcq4L/ylZXJyP88+Fu3v1z2eAAEfSSeAOr27N1dUW4H/O3du6fC7a++8uCfNdqfqGl0VQAAG+9JREFUTX727d8f3vzzmxVuf8rxDGRZ/q+99lrqMpf7XRKrXvAX5GP4U48XQOdIFoE/QAeoOgeZBX+sfGvdW/hj/Vu3v/oqAn9c/rRTstb8hx99XOH2l/t/JMEf6ANqlAAsfg0CtPBXvYV/b+/hxLqPrXgBXgP+CAnI/R5LeQYE/3Xr1iWKgAU3eSxpIBSXU4bVTr+02btvb+I1iK/DMYqC4I9b3n4c6cda69TpmrYdeQt61cVlKBN8oLHO6Yf/B8AcKxMYQFkf8lpt1T/n2sT1dE+SMfy5H3sOee6f9urX3rfK4nN0rbh/Xdfl4ICf98rfouz7HRD8GfHPyP/XX1+VwN/C3cK/luVPfB8FIbb88+DPKH/aKubPVD9i/kPh9m+E5f/ss88E4v9y+wN6oB3Dn/Jalj8xfDwB8gBg+dNXHvyrWf4XTZ4cXn31tdQLgOWfB/8sy9+Cvhb8CQ8QEhDssfwBsI7zLP+/HjyYgB8pD0A9lv/dd/8iPPLww6lXAMuf6w8U/sTzH/ntI6llj6WPAjDS4I9bH/c/SYP+LPwHw/KXklCv5Z+lCGDdy1KN63WcBasy8MeNL/DpA4wFjxKiYytRNADoYFv+9po2b5+XfOwdsPC35+m+9T5tnc3b/m2551sI/lj/DN5DAYin91n4r1q9umrMnzh+1/e7Uvi/8OJLSUggC/6EAhgP0NPTk8CeqX3jO85L4b9581vJsUb3I8vE/G+44UcVo/0bGfMH+or7X3X1zBT+r/zHK7nwf+yxx6rG/G+88cZAnF/wRxGoBn/q8mL+uP+x/uX6Z2CghT9u/nd3vJuO9o9j/lj8zOVHCagFfwYC0lawf/ihh3Lhj1WvmL9G/ivmL2Ugy/KXK9/G/LH2sfrjkACKQCPgH4/mRxGw8LdeAhSCZnT7C/YAXjF+yiz8a8X8kzh9iZg/3gA7RkCW/zfffJOEA4rE/LHybVxfYYCsmD/xfrXNglUZ+AM14K8xAxwDVMGf/jFWBD/BE+ua81QnbwD1aiuZ11YWH+fSlyx2zuO69lh92eflWtbrwTMI/nn3Xetatn9d0+XggZ93q99Bmfc8IMsf+GvUPgP+8ix/ylEGUBRw6cej/fnxA3+5+8kzXS8L/rRFWaAtI/undU5L5vvL8sf6Z+4/I/bHd3Qko/uLwv+DDz4IkyZNTM6VhR/Dn3Lc/Az8I5Ud7b9129YE+sAfEJMYvDd58qRMyx/rX0CnbTzaH7c/I/zVF54A8tUs/7zR/oAfBQB3P5KZABb+DO6Texy3/9/+9kk6mp/ySy6ZERjFXwT+KAe0V3+/uOuuXPjHo/0Bvc5j/n+e5Y+bP2+0PwoAYQH1gyeA/EAtf9z+DACUux9PgIV/s4/2t7CXEiBp4U8ZbQcy2h8Xv9zx9COXv7X8gT/KaJHR/gAdS199Al8BHsXA1tGfxgZkwaos/IEs1+MjDIRxpQv+9KU66lEMBHyuTXvKSVng1wfdtuUc2nKO6vFA0Lf6Auq6jtog4+elnT2n7729k/Sfd9/VrhX3zzW5r2rPZu/P8+UVBfs7KPr+Bgx/jfY/fORIBfytIlAtz4+z3iS3f5a0ln+c16p+VlZb4U8xfqb6ZcX8qddo/yxZZMAfkC+f+q/sJw9AFvxVJsu+qFTM/9Spk4FUscBPk83zVyjAxvfL5BXHLyPl0i8iY89AM1n+gnwZaWP+5K3rfkB5VvWzyVf4SyFf9OPu7cpDdKS+M4f/IK/t7/AfHvgD9KIr/DUz/LXCH94BKQoO/xyFwYLfl/d18I+yXfrKKiEOf4d/GvuXlZ8li1r8ajfclj9Ax9VfZG3/ZoY/Lv/RvLZ/KU+Aw9+B78Av/Btw+A8y/OX+z5JZ7n6Vudu/b54/YwHipAF/2bJvnr+AXkaWcfXbtmXc/WorK74e6Za/W/5lrbyBtP+X//kvhYEykOv4uUMbcnD4O/xb1vIvA37aWqCXyQvoZWQ90Nc5Dn+H/1CC0uE/tFAeqr+tw9/h7/A/u+VvGeDbtmWgr7YCeT1ypMOf5X3Z8EcD/0q59qsNEBxit79GuNf6WDM4uZ4Pba1+B7Pejr4fSfC39z2Y76cV+q7nN+mj/Y8eDYz6LzLaP8vdrzK5+LOku/37u/vl/s929395dv6/u/1zlYMzZ8LXZ86EM3UkYB2P6N+1a3cyj586kt3Ep1rdUMGf6XuatqfFeSSZske9pu6pvKjk4+/wH3yLGEApaQoi0//sVEcWPuLbwN/E4V/8b+Lwd8vfLX+3/GsqBFnwZxlfO8d/zZq1iRLAmv7V6oYS/gA6C+jMqXf454PCQrQZLH9ABfxZK4A1BgR7gM96AKx+6PDP/3vybuLk8Hf4O/wd/nXBP/YEcIySYHf3s21UJ/gvmD8/XVyHdf/t9rys6U9i1z4Sq/mxAuC5xXimhK1bt1WuERC5/WkL/LUTn5QAvAGUx/C3W/v2WfXndvSLF/wBNn1tzu2IZ9e7t4vyxG7/eLEbLNf4w6zjam0BtLWA7YI43Av3aBfwob09h3OzVvPj2hb+//Zv/6tie2H65L5oB4Ttgj/2ndC3vb69P/Wveln1eu5YCv5xOcf0yz2Qp1/6tPekOuq5DvfIO6dP2pPse6z298i6/kgtc/g7/B3+Dv+GwF/L92L5W+iTt3UW/lrkh2V6gbvi/4CfFfykEFBPmerZ3U91KvuvDPizix+b8ditfFmpD4XAwh+AaMc+lARgz3lIQgPk7Y6AAr3gaQEEDOw6/Rb+wBLQ2GV96SsLOGoLnAQY2nFNEv0ImrQFegIsfdp6YM3HHvDRVvdIG/VtJdcUNM8777wEkKq3z4qCwbVUx3W4J9273g/13J+eBcn96D1wDvcipUL9SdJWz6oySe5Tzx33Sxv7XuiDvuQp4D7jvnVP6r9VJc9d9tk85u8x/3Qtf83rj2UzzPP30f5fV+4D0OCYvwU8wCfmr938qtUJ/sePH08G/QFvYA6MBXJAb9ftZxlfvAOqz5QZ8AfcwAk4AHWgD/zJW/gL9PIOIPEEkDgX6No6QUNwywIXUAIkAg4fWvVlP7rqC2nLs9qqnvuhXsdIrgXoyPPMApzaWAiqzCoIKkNa+MdufyketOMedE17fta9c57a0r/y9ry8fAxoteM6VqHJ6pc2UmT0t9C7RvIORgvw9d6QDn+3/N3yd8t/QJY/4AfMeeCP6wR/O9ofKz6Gv123H9ijDNAGjwDKAaGACiUgB/6y3JF9buk+d77gj1dAeQt4KQooAMDU1vHx7OvrncTK5UOalQCPgMM5saWsj7H60nG1ttQBTkBn29vrSOGx9QAwPifrupxDOwHzX//1Xyvc6HpO9c0zUQZEuS5AVZnaStIm7l/9VJOcz/PZNtwj92/L7X2rrS2z70j1Ukq4RtY7UrtWkzxv2Wdyy98tf7f8T59O1wXQ9L0ysp4pfjondzT/15GlHx8PguUv8M+fP7+fqz+vrl74W9DHOwAmdTnwB9qyEC3ELfAHw/LXh9UCh/uIXfzAkg+xrFGdl9VWdUUsf85Xe2QW2IrA/84751Z4EYBlHji4BuCvdu/ciwWyvce8PNeLIZ/ltcjq15bZv0XWtfRs8d8iq+1IL8v7G1Z7Loe/w9/h7/BPYI9Vz8h+6+ZXPq+uHvi/vGJFRYwfr8DPbr2lkOUP/LHuAR3Wvyx4C39glRfz1/a+ZWL+sn75kFrgUB67mVFIYoWA89QWeOmDTFsARbLwoy3eAAGfdsrr3Hrh/8ADD1b0Jauefrk3C2VBX/fOfer6tNWxBbLqq0kLf1z0PHvW+ICsfm2Z/VtwPe7Tvifdd1bf1e5vJNY5/N3t725/d/vX5fbH2mcEf5xQBqrV1QN/YM+of4BNQrEgVLBu7dp0NkDWgD8Le0Ff0sKfsoGO9gcifFBJwElQiYEDWAC12maBXzDJagugqAdqXEf96HrUNRL+uP3t/dI31+Q6XBOlSvdAOykD8b2jfKjOApl+KM8DOvX0TxueXdeKJfVxv5xry2jDeZSTuEfev+3Lvke1a0Vp30PR53PL3y1/t/zd8s+09mX1V5OK9Utad/6A8pHbX5AfDFn0Y9kK7eIBf63wTP4MPuAv/M0tf7f83fKvy/KvBvhqdYK+5ICAb5f7dfinFm0j4ebw779ATiPf73D15Za/w9/h7/B3+H/7bToWoIinYLg+2MNxXYe/w1+/u5pu/zFjvhNIbW3Nl9rbxoS81NbWFgaS2tvaQsNSe1tob6I0tr0tlE5j28PY0ZDGtYexJdO4cW2h/tQ/zh7H3UfOcV8MX7H8kSJtjLjV859++llFTLzVn3e0PZ/AXkTWhP+h3t4E/r2HD4esdPjw4ZCkI0fCkToSgzbqTdbNH+ePHv005CU28omTb+xzMjf274v8/CNUm/qnaXv1yGaa6lfNvZ9XJ3e/pLv9W9OyLAITbzN8f3uUnLLv3+HvA/5yoa+V/hz+Dn+H//B92Mt+1L396PtbOfw95u8xf4/5e8zfY/6lrUBXGEa2wuDwd/g7/B3+Dn+Hv8M/Y9vbVlZwHP4Of4e/w9/h7/B3+Dv8a/4GPObvMX+P+fsiP77IzyiDRStbwaPx2dzyd8vfLX+3/N3yd8u/ptU3GgHZys88pPC/suvKfnP/u7q6wrs7ekpN+at3mh/nxdP77HHeND/K42l+HPtUP5/qd/r06apT+vKm+9UzxU/nNMtUv127dofrrvtBurb/1IunhJdeWpF4BGy5XXOAcqb47d61O1mfX/P62aJ3wFP+fIU/B7h7Ywr/BoYc/k89vbhvjj9z/Y8cCb9dsCBMnHihw//zY+HvJn3xxechLx0//vdQf/oitfSPH6/MnzhxPOQlTeErKn2qX+tP9WMDH8GeaX1r1qxNFAG28gXyto56yhYvWRKOHz8eLrjg/LDipRWJIgD0M7fotUv3Fsk7/At/+FvZovVnKzYLYdjhzyI/rAS4cdPmRAFAGejo+G5ShlKwavXqpHzfvv0BL4FWDZw4cWJYtfqNZLGfjZs3h2nTpqV1P/zR7NxFgKylH+fd8nf4Y8mXTXnWfbVyWfH1yGax/LPm8WPlb9myJYE8ngG1IQ/wUQyWLFmSKAJ2kR926MMLcOLEicQDsGf3ngrPQPeCBYmCsHXrtnwPgcPf4e+Wf+HfwLDDH6gL/oAe4CsMgEQRQN47775w2+23JYoA7nuAv6OnJ+zfvz90dJwXXnjxpRT4t99xW8hTAGLg22OHv8O/LPhHs9tfYJcE+gK8yiS1zS/Ht97y00QBsPDH+mfLXuCOAkA/L69YkYKesADKgcO/mFXn1q+/p1q/gWGHP0DHascDMHv27CQMYJf8xRMA+JFqZ2P+87u7w+wfVlr6B/b3KRRI29Zj/oQLKl399jjP5U95UXe/2rnbv/Xd/gI7EouemD9ufVuuOjwChw71puMB5PJHAVCsH/gD/KVLloaf3XpLWq56FAKHv0OtFtS8vthvZMjhL7e9JPDH+gf41nWveiRKAfUoARxj6XMeVv998+Yl+RjyhAVWnw0L2Dpr6cd5t/zd8nfL/0zmyH/gHUNdx4D/issvzwQ/bVAIiPerfS3LHxd/1gBAeQakDPST7vYv7PJ1QBYDZCu/pyGHfzzgz1r5WZa/rVcemHd9vysBv1v+ZQf/ueX/1dmpfbGsB/yj3e0v8M+fPz+FuyAviUeAkICOa8X83fJ3MLUydJvl2ZoK/nHMH9jj7ifm//TixelYAOAv6HvM3+H/1VdfhnPpqxBDveixwz/b6j9z5kwyil/wthKLn3i+LbN5RvwDf1tWa7S/x/wd/s0CyFa+j6aCP7AH8gz6k9tfg/xQAmw5IQIG/KEI+Gj/MgqAW/55yoDDvxz8sfbtHH7lrTKQFQ4oMs8/Hu1PGMDd/q4UtDKMh/rZhhT+vYcPB9JhpSNHkli+3PlFpY3hl83HcX577DF/j/nXowBUm9KXV1fPFD+d08xT/ayFn5fXKH/JfrF7MwjQ1jHgD6XAllXkPebvMX+f6lf4N+Dw9+V90xkAPtq//Bz/0R7zzwN8tXJBX7IC4P/8ZzLVj0V/mPuvOmYBYPnrOFM6/At/+IfayvTrNZ/XxuHv8Hf4+9r+mSP8ifUrVRvtXw30WXWCvmQWyBn0B+y1/C/hg6pWP94Ch7/D3y3/wr+BQYH/mDHfCSTF7ZtJtreNCXmpra0tDCS1t7WFhqX2ttDeRGlse1sonca2h7GjIY1rD2NLpnHj2kL9qT0z1q6Y+8iSY1PAC/QjQfLh9OTvoBV+A2W8Mr6lr2/pW3PRH1/kZ3Qt8pNl4eeVyeKXzLL86ypzy7+w1Vfmg+9tm89l34i/yaBY/od6exPLXwP8YukD/o6Fz80mPnZDH+XzNvWhvP5NfXyFv7yR/pTXM9jPY/7/rJjGlwd8Wy7oS9YF+qxBgQ5/h7+7/Qv/Bhz+HvP3mL/H/NPYvmL8sRzqmH9dCoHDv/CHvxGWo/cxsj0CDn+Hv8Pf4e/w//bb8E2J5OAb2eDzv9+3yZiVsu/BY/4e8/eYv9n6N28uf7VyzdmvR47Wef41vQFu+bvl727/wr8Bt/zd8nfL3y1/t/xLWP14CMpaTN7e31mz/QaaEv61Nvgpu6qfbW9X9IvztVb4W7NmTTIVcNmyZeHRhQsD8tixz9LEIL4ySYP7sqQP+DsVvvwyO51bx9+u6a+8r+2f6xk4cyZ8bebux3H9asce868MCzTbh9zvx5WLsr+BIYX/lV1X9pv7zxr9rNtfdGlf2lmYl83HwLfHteD/ox/9KHx48GD41f33h87OzvDRwQ9T8KMElAG/j/bPBnse8G25w//rkAv4r6vUNRj+dj2BQ4d6+436Z8c/NvVhcx9G+7Otr85Z8dKKUGS0P9v72nn/dqtfVv1jyV/qkUuXLQ3fWNd/hjW/d9/ecP3116V9Tp06NaxcuTKN91N/xRWXp/X33XdvWofFr3o+nCTqy350vb2Duhl+A0MO/3hL342bNgcUgHvn3VdYASgLfNvewj7O14L/Z2dj/ZLHjp6z+h3+JyvGAfg8/9Ezzx+gZ8H/llt+GrK2+kUJKAL/n916S7CwtzH/rVu3JcDXqn8sBTx16sVh3bp15xSADPgDawv79evXJ6A/depUIF1wwQUV9SgK3d3diQJg6/Xx/j/XXxce7e52BcBj7SPuNzDs8MeSZ8vejo7vplv2spOfvAHs8kcYoKurK/UaUB/v5McWvxbyt99xW9p+Wue00HN2B8Cenp1h4sSJYd6v5qUr/fXV7wzA/+BfD4aZM7lW32p/kyZODH/605rw/vvvhzvm3JGWj+/oqHD7f/Thh+GqmTPTFf6md3aGXbs+qOoNyHL3q8zd/vmeAbf8q1j3Q2j5a+5+FvwXL1kSWJJXbawU/HsP9SZL+K5buzZds59zWNoXqGPNW+DbPIoB7WzZyy+/nFjthz85kigCgF0j+LHmCdPp2Eo8B9u3b0/qgb2tO/LJkVQ54HzVC/58c/iI4pmiDE8C7b73vQuSco737duXKAi0I/37FZcn3yr1Uc85OtelexHq/Q00BfxRAGycP4Y/ywMvf/GFxDOwb9/+BN6UoQDwz8fWvh0d56XHKALfn9mVKgMvvPhScg5tgT/L+wJ/Wf7kaQ/8593/q3D7nDuSPMdv/eUv4b333kvc/cT5ZfUT/0cBAPpY/YD//l/fn8L+mWd+HyZPmhg+/uijtCwOCwj0WdLh7/DPmwlQl8sfpaDBbn8BPYb/rl27E3BneQM4R/DH7b/7LORPnDiRwByoA3TALsDL7W83+0ExwPq38D98pA/UuP737NubWPFY68D4Zz+7tQLqAjzQx9qnHW2yFATgTDtbbz+4ffXvpPAH7qqnPz6ynKsyPAX2mPPLnqO+XDr86/0NNA38AT4JRSCGP2EBypXumzcvzP7h7BTuQJ3jxUuWJmUoApvOKgbUkYA7SoDgf+DAgRT+mze/lSgEwL770UdDZ+e0FP6UkQR9K/EOvP3220lCEYjhjvWPizEu13EW9FXm8Hf4j1T4E+fH8gf0W7ZsSeL+UhRi+KMAENfH4gfo2skP+HNs3f6U0Q7goxCorRQAwR/LHwUAdz0WP3DHghfwJQG+rG7KsOptSEDtaEO5rbcfXOpfWbkyhf+G9etT0OMR4COL9a9zyHOOjsmXPUfnunT41/sbaBr4V7P8cfkL/EgsexQEgR3JMeUH9u9P3f3xhkLUC/6y+pEqE+ix/gE7QMcLQCgA6Fu3v8ICa9esDS+/vDJMmjSxH+TnzJkTFi5a1K/c4X8ydyS/HdiXl3e3f/O6/YnxE+sX7IvAXzBHCRDIAT2AxyOgMqQUhFqWfzLw79tvkz4UsxfMkYA/DgVYy962Bc5lLP/t2/u8APoo85HlG6Vj8vbD29d/uXPUl0uHf72/AfsbLNpH3Yv8MNo/HvAHzGvF/MvAn3+sLMufcpJAXw3+UgKQxP9RBnDfMcI/tvyBP9a/W/4+4K/aoj5xXZ5VX6S8Wd3+uPk1mj9Lyhtg3f6y/HHxs4WvrHli/nnwp04hAasYKOavEf9AH6ADV2v5C/yxUsD/uGL6gn89MX+HvwO5KEyHs92wwz9rtH/s9i8Lfyx8G/PHG0CooAj8ly5blsT4pQAQBmCKH/H+mTNnpvBfsWJF4h0A/h7zrwT/yZMng4/299H+WP9M8yMMIE9A7PZfu3ZtAn0sfKbuya0P1DX4T4DHG4CCwHGt0f6M+gf6gB6XPVa+gE4+nsInb8BAR/vXY8XXc85wQsOv3RrKzZDDP3bFZ83zHyj8gTwKgK6FJ4DjIvAH9ozwl1uf+D8D/rD4gb/KyePqF/x9tH+lAuDwd/jXgv/uswMDNV0PqGPRK86PF4BBfhrwhzIgzwBt8+b59w32Oz+Zky/g4wEA+Fj76s9KKQOax686lasf1fPhJFFvYVgPyOs5x17T860B46H+Ow4p/LW1r2/p61v65sXzi5R7zL+5Yv7Wqi+S1+I+krLsByztAj/kM+b5N6psqD/Ufj0HfKN/Aw5/X9vf1/b3tf19bf+SikKjP8Ten8N9qH8DDn+Hv8Pf4e/wd/hXhC+GGkR+vaFXfgYF/mPGfCeQFHNvJskCP3lJ8fx6ZXtbW7rC34Dz7W2hvYnS2Pa2UDqNbQ9jR0Ma1x7GlkzjxrWF+lN71VH1WSPtm7dsbGYMXjH3ZpV8OD35O2iF30AZxavQVL9Dvb1BMf5YeszfY/5FYvt5bTzmP/Qx/yKx/KJtFOuXHHCs/5//7FsLwGP+br37HgOD+htw+J/d4Mc39qkc4c8UPyUf7d9ao/2Lgr1IO0Ff0uE/9C7fMtaet/W/j34DDn+Hfwp5wT6WDn+Hf54iIOhLOvwdLoKLy+b+LTj8Hf4O/9Onw+mzKV69r8hxkZX88toMxwp/eSCvp1zQl3T4N/cH34Hsfx/9Bhz+Dn+Hv8O/YtW+MkqAoC/p8He4CC4um/u34PB3+Dv8Hf4Ofx9cNqiDy1wRaD5FwOHv8Hf4O/wd/g5/h/8o+w04/B3+Dn+Hv8N/lH343RJvPkt8qP8mDn+Hv8Pf4e/wd/i75T/KfgP/HwEwJFhwPcJ1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8" descr="data:image/png;base64,iVBORw0KGgoAAAANSUhEUgAAAZcAAAFNCAYAAADMwyJEAAAgAElEQVR4AezdCfxvU7k/8CYOmZruq6vBECmURsI1zyWZiqgIUUSSIkMuoTKPkZQMhUpEJBKKyBzNGZMSabjdedz/13tdn+9r+fU957iOw+/8z7Ner/3de6/1rGc96/md8/nsZ62913rKUKk8UB4oD5QHygOPsweeMk7fv//7v7fs//qv/2rn//iP/2jn//7v/x4cUmT+53/+p+U5/+d//mcrezx+6HKkPTrTvrbG2SRf+rd/+7d2Jp+8/roVzuAP37AhdmgnxwyqHtn8j//4jyNV/d+CX3I/EngcL/K31c6//uu/jjT/8Y9/HF3XRXmgPFAemJYHxpKLCoASIAMxR8A+ygJukUud5EfusZwnEoH7PmlTCvj+y7/8S7P3L3/5y0gsoJ+6APPxsE0D9MQG99r653/+59b249GG/qSdnAP47rWd45/+6Z8ambpnQ29XU/IYf/QjbWoj/QtxP0a1Va08UB6YTTwwVXIJiCAVKYDvPJFoAuCPl8/o7wGc/rThnKdpMhPBPHJA1jVdf/7zn5tprh8P8E2b9PVP87Hr8fIDW3s/0BtCBfwh0LSnv+l/8h7LOf7SH32UtKXNx0P/Y7Gp6pQHygOzlgfGkgtACagESAMqyQ94p7sTQTD5j/VMf4iA7r5dICfPEbs87buXevs9dUv3339/A8jItMzH+JPIQnW2sNOTfWx8jGpH1fSJXom99AL62B7fpAzwsykPBCNFM3ARv2o3UQt1yZ8B1VW1PFAemA08MJZcAmIBZn4AMoAlgCbPdWSV5ZhRvwHTEEvaiU52SGwLyPaAFxDuCSZ1JuqKzsdyFkH0NtDxeJFLb2//N9BfROIc8tGue38H9R4vGx588MERkUQ/8srf+7H4rOqUB8oDs48HpkouAPuMM84YLrjgguHrX//6cPbZZw9f+cpX2v1tt93WgAzoBMxcSz3QP1Y3egqnJ+QVnQD9hz/84fCiF71oWH/99YfMsbDhlFNOGbbeeuthzjnnHJ7ylKcMBxxwQJMFuGwDyuQeD3AMkOvfhRdeOJx77rnDV7/61eHd7373cM899zzWbo/qhVy0E7/qO7+kLxF+6KGHhj322GN4+tOfPrzjHe9I9gydd9111+H5z3/+cNZZZzU9f/rTn0Z28GOl8kB5oDwwPQ+MJReVzCUsuOCCDaif+tSnDvPMM0+7BtwXX3zxI4CdfAhgeg0+mvIAasjFGTE88MADwxVXXDE84xnPGJ75zGcOP/rRj1r+cccd10jlaU972rDCCisMm2++ebNVHbqir79+NHZMTYYeun/yk58M880338A/2gbwbJzRpL8Z4kIq+vee97xnuOiii0bkKLKQ/C38TZZaaqnhH/7hH0Z9nREbXvWqVzWdf//3f9+iM39bdkhsq1QeKA+UB6bngbHkEqIAmoBrvfXWG04//fT2hO4p/dprrx2BWIZnQgQB8uk1PK1yOtiQp+Re5+9+97vhvPPOa0d0sNGxxhprtKyJNslEBlKvq2U8hp/o+P3vfz986UtfGgD99ddfP9x3332PQdv4KvqgHWQ6//zzt/6JHqW0by7kqquualHTL3/5y1YWn43X+uhyb7755qZT/yTt+Xuk3UenpaTKA+WB2dkDY8mFQ4BUhpg8NUv9Uyvwu/zyy4dtttlmJLfLLrsMd91117DTTju1SGellVYa3vnOdzZgfMlLXjJ89rOfHYGUoZ9TTz11eOUrX9nK3/SmNw3f+c53WruAzHCPYblVV121RQVLLLFEe0o3NIf0RAk33XTT8MEPfrDVn2OOOQZHCJHt7kM0v/3tb4eDDjpoWHzxxZv8OuusM/z85z8fDj/88GH11Vdv9dSVf/XVV4+AFMCyQ77oRIQggpBuv/32YZ999mmRlDJDdWeeeeaIyBCauosuumizV1++9a1vjXz55S9/uRE3YmTvnnvu2cr88IFDH5TPNddc7cxGID+j/hP97b///k0n/SeffPKo7bTp76kP/u7XXHPNsPfee498v+WWWzY7jjnmmMHfWf/V40sPHxnCM7SG9JVrZ999933Ev6P0M+cisNGfoS7KA7O0B6ZKLv6zAwNgtuSSSzYS2XHHHYf3ve99gzkXoP3qV7+6yay22mrDVltt1UCGN97//ve3fE/cCy+88PDSl750mHvuuZsuhAKsQhLaCAFpy1ATYkNQAMlw3LLLLju8+c1vbuQCkOUDxxtuuKGBYkhQOx/4wAdGhIWAJJHFQgst1HQB6c0226yRjLkEAIr49C39oQ8ZsdM8irYMf73hDW8Y1lxzzWbH3Xff3fpIdumllx422GCD1r955523PfUD16997WsjH2pT22z/8Y9/3AA4diPvFVdccTj66KNH36wYhuLjLbbYohETPyEv9s6o/+jiG+cpU6Y0YuN7URhwDxGYe5GQOFmHsh122KH5QZmHCw8ISHaRRRYZyfkbXnfdde3vrt5GG200vOUtbxmOOOKI9vfVB4d/Z0khmNzXuTxQHph1PTCWXACD//h5Wg4IASKg9NOf/nS49dZbG5AAXaBx4403NqBQF8BnvuZXv/pVmwtYbLHFGvgCSG9ABaxOO+204Re/+EUDJrqPP/74NhGv3JPwhz/84eZd9piH8HKBMmB47733trkf8y/uERI5YM1Wh/sTTzyxEYR6X/ziF5u+DJP95je/aWAv4hDZIBJyhqAMdbEJCQD1/qkaEdAPbK+88srWd31UFwGljwj2hBNOaKSZqOnYY48dkSvS3XnnndscF99JbJYMe8XPz3nOc9pLCwgnurX1WPynzfRRlOHvrN9eDNBH18961rOaXWxCDOT1984772z2IQI+NM/zve99b0D6H/3oR5uvnvvc5zaiyoMA/x188MHteyOkmzSRTLTd+zhydS4PlAdmPQ+MJRfdAOTABLhuuummDWi9qeWp25AVEHj729/ewJUc8Nltt90agCRyQQ4ACCB+6EMfapPw5O64444mj5jcOwCS8/bbb98A82/+5m/aPXBNAkZIIE/WCA0Qq6ctddmVoTKEo1x+bKRDkq+PyoBpogi6gO0555zThu2ArDwEKNGvrgiOHfwjAU0k4Z4toiqkR4Z+ebFzu+22axP/yIa8fPYZmmJfbKNXlBjbEKs0o/7TJrv8PSX26TNS1j6/OURzUmxUzjZJf5EcP8S3znTpj7fo/Dt5/etfP9InXx8N6eXv4BxCcc51a6R+ygPlgVnWA2PJBegCkYCMp3ZJXv+fHzBcdtllDWDIAg+v5JLP22V0SUBG+YYbbtgAE/C690RrqMwkPUDy9pM5DWXASgSRN5W8enz++ee3smc/+9ntqZ49gBtRGZqTgDzwZBObDdnQhyiQRD4KNMcjX31DQogsfTak5eUF5QAT2fhynT6Eud9++7U2AL+5G3nmjcibdzCsFhu8Fk2fPmpHpEMP3+jfyiuvPBhOUxdxSMolcx3yF1hggfZSBaJGODPiv5Ad3RL9DpEH3/CBv59IUORizgj56JdIxSHpU4jH38VcFX+wTT8RkL+d19mXX375wQMD3SJO+SGT/t9U+t0aqJ/yQHlglvXAWHIBlBJwBDrmIgx1ARtRySWXXNIAwhi7IR8T9eTII5f3vve9I8AypLL77ru3e6BGHikZSgM0r3vd64ZDDjmkDV0Zy/e062t6xJLhmyOPPHI49NBD29i/oZZEAYatJG3TlfkIkQGAA5DAEYkEBLUH0MkCPfUMXemfevrgMBGNTPLCAXv086ijjmp2eDsL4GrbfErmiLQjugKYSIOtr3jFKxoZeWo3j2Eojg/XXXfdFqXttddezQ66vA2X4TFkyh/xg/krEeCM+k877NQHUYRr3w6Z36E77flb6we71eGDtdZaqw1NsgOh5G/xqU99qg2fJRpFPEjUMKi/uT7m35O36kLw9GszqcglnqhzeWDW9sBYctElAJihqYBCzoZnRCx5AgY8Prrbdttt2xMpACULeDL34okWAHvyBp6evjfeeOMGWkiAPLA2nwNwLr300va0C9ASBSEDwI0QPMn/7Gc/G825sMGcgYQ4AKb2892Jt7a8GEDOob633UzE556t7GQL4ATuiAkhkdGuMhEN4kEQr3nNa1pZIgmvbANLx69//ethlVVWaeUhSzrMWyApOvnQ2YH0EjUGfPnKXBD/Rn5G/aeP/GPojp2u6c4wmGv9QS7IR6SSBwhl+uDMB4hVH+jInJJ7L2ywm1xfx8OBPvobS8jE4T55raB+ygPlgVnaA2PJBXj5D/+DH/ygzbEAcd8+eGvI0JGna0AAuJGBN7wAaQDCsBQAAjjygamnVeUZJuM1bdBhHoduQNYnERSS8y2Hs/peDSbLNsBIn48pDXdlDkF7gPOWW25p6tImeW2x17BVEqKj0zCO/pnLET1JfIEQfVioP/2HjMrNO/BPhpjYTD511QfC2qBXH+RJhofka5ONAVlnCcGQl0RpXvPWVtJj9V/+lmynPzZ4+ULiH/7VHp+RMYylb2zlZ31UJrFNPjlDhPT7O7n3ph55r23rT/4W6rE/fXZPvlJ5oDzw/4cHxpLLjHbNEFOeVgEGMAVEjgy5zWgbT0T93nZfq3ua17dK5YHyQHmgPDBtD8wUctlqq63aEJfXZxMhBKinbc7kKe2fsA2RGZbyQoDhwErlgfJAeaA8MG0PzBRy0aThDpPRkuGXRCw+XJzsKcMzhskckrwM40x2+8u+8kB5oDzwZHtgppCLYTBAbBgsY+rG7DPX8GR3enrtszlkSDb9QTCIslJ5oDxQHigPTNsDM4VcMtGr6Ylg3A83Tdu0J680Q3gIJm+3PXnWVMvlgfJAeWDW88BMIRfgHBJBNJ78vc7qrGxWScgl9iKZiW87zSr9KDvLA+WB8sAT7YGZQi46YWipHwbro5knupP/1/ZCKojFMSvZ/n/ta8mXB8oD5YGZ4YGZQi4hFWfADKwdEtKZFZI5oqR+Laz0LWV1Lg+UB8oD5YG/9sBMIZe/bqZyygPlgfJAeWB28kCRy+z0166+lgfKA+WBJ8gDRS5PkKOrmfJAeaA8MDt5oMhldvprV1/LA+WB8sAT5IEilyfI0dVMeaA8UB6YnTxQ5DI7/bWrr+WB8kB54AnyQJHLE+ToaqY8UB4oD8xOHihymZ3+2tXX8kB5oDzwBHlgLLn0X6Vn46ssg5LztOzrPzS0ZEo+oHR+PD6i9GFm9Fhmhk10O/dtT8vGmVmW/sY2bbmWnw3ApuVHZVkVQD9znz7PTNtLd3mgPFAeeDw8MJZcANtEcOtB7tE03JOKuo83MNqCODayBwnKmyxJ/9NndvZk4rq/n2hz/B+fk0VMfX8n1qn78kB5oDwwmTwwllwYGPDrga7Pn1YnAKEjy7/Q4RpYPh4AmUUxtcFOOmNvIq1p2Tezy2Kfdtgz0Q9sjb1Ts0W5/kn9dQhravUqvzxQHigPTAYPjCUXAAbY+ifnkEIAb1rGWwE5CdCm7qMB1dSb3pkdooOkAPj0QDvyM/Oc/rIpqV+fbHo2KqdDH133hBLd0Vvn8kB5oDwwGT0wllxiaEAQuAW8e6CL3LizJ3aAmgQUcyRvRs6xrSdB+pM/I7pntC47Er2wL0N4bJteZEWm78dEXZOhfzPqn6pfHigP/P/vgbHkYmtfoNY/eSeKeTQuCbCSdQ1Q6cuT+KPRMS2ZENwf//jHkdj999//V0/5o8In+AIBZJO03ocPPPDANC1Rz9ETOb/Ff71fp6moCssD5YHywJPsgbHkkqdjy84DNPchBwQxvUQW8IcEeoBN3vR0TK+cTWzJMT35J6M8UYr+I2ypH8qbaJM+OfjI8Yc//KH5PXL+Fo/G/5Gvc3mgPFAeeLI8MJZcGPP73/9++Na3vjWceeaZw5e//OXha1/72vD1r399uOiii6Zr65///Odh4403Hvbcc8/RMFD2RwGeM5qQF5D+1a9+NTzlKU8Znv70pz/iaX9G9c9o/ZtuuqnZ9NSnPrWRwY9+9KNhqaWWGk466aRpqg65XHDBBcM3vvGN4fTTTx9uvfXW1lek8nj4bpoGVGF5oDxQHnicPDCWXIC3FOCec84527X7XXfdtZVl0p5sXgHOU/mDDz44TJkyZVhllVXaE3hAU8XoJgsw85RufsZ1yjOspI4n/+joQfaHP/zhAMCRi7p5qs+ZrgCyvOju9SlPhJH2nRNtKU+9DMMpl0QjkYudzrfddluz6xnPeEaTQ8zPfOYzh2OOOabpSn16E9E0wWEYPvGJTwwbbrjhsP766w9rrbVWI3ll5NRL/2NXT9qxkzzZHPFB2qhzeaA8UB6Y2R6YKrkAqpCKJ2hRwh133DH84he/GEQmUg+MGbIBtvJFPgE+soAuE/whIWf5/VwC8Mw9PQFM1wFyeXT9+Mc/HuaZZ55GfNqILLIg6x6wRp/2ArQ9ofTXKacv/TRXEsKS3+t0L7EvdX/wgx8Mz33ucxvppd6NN944IoaJfXaPTMnee++9LVJhM3v1IX5kpzbk6V/8mf6xQx22JMUnzjlSVufyQHmgPDCzPDCWXDQGpDx5zzHHHAOwBGyOgKWn8z322GMU0Xja/u53v9vs/PnPfz7MN998rQzwHX300e169913bwD37W9/uz3Zv+Md7xh+97vftWG3VVddtcmIQjzhywek2gtoa/+LX/zisPLKKw+vf/3rh/3337/VYSM5Nt95553DFltsMcw999zDSiutNFx88cXNJnYAV7quuuqqYYEFFmhR2GmnndaiihVXXLGR1Ve/+tXhZS97WauLvNLfP/3pT22YT/T2kpe8pA1xBdxFcRdeeOHwute9blh66aVHdpGVkPNcc801vOc972n3bLj66quH/fbbr9m/6KKLDsjnlltuGd7//vc3n6u73nrrDVdccUWro+/mYNi3+uqrN/v5wZClJHo84YQThpe//OXtAaAnFeXpRxOun/JAeaA8MJM9MJZc8iQM4BDMwQcf3MDznHPOGRAH4PrpT386fOADHxjMD5x44okjkDckdv3117f75z3vec18T/4AUSR06aWXtuGypz3tacPdd9/dwP6ggw4aTj755OErX/lKGw7S5iGHHNLaoQCwero///zzGym98pWvHD772c82AkAsAXFP/a95zWvacBKg3WGHHVr0ENILGfzsZz8bAbi5oTe84Q0N/JdYYolhySWXHNZZZ52m07W+an+TTTYZtHvGGWcMe+211/Cc5zxnOPfccxuhmYtiw2KLLTacddZZw1ve8pZB/wzZSQhAn5AxYkEi5EVd+mnYDLmIUN797nc3Mjr11FObjOHFX/7yl03P4Ycf3nRuueWWTSd79d/8jPS3f/u3rR1zZb/97W9H0ZuyEGtIp1Won/JAeaA8MJM8MJZc0hYAdLzwhS9sZ9EIUJcMy5iD+N73vtcm+ddee+0GbGefffYAvIGrusDMU7MhNffyRSeISn6GukQJQJp+cgA/wzsBxne+850NTJGQ5KmerAMwi0JcA1vtnXLKKW3u57DDDmvyfhDnT37ykyanPyISdRGButdee23LM0fCTkRwzTXXtOjmQx/6UIviQg5ICFlss802re+iJH0SmT372c9u+pCiqIbuD37wg61Pb33rW9u9KCT9N4xIF1u+//3vN+LiU/W++c1vDgiajcjGa9eitMsvv7yVi+K0Yw6K/x966KF2r7/0I0d2OSqVB8oD5YEnwgNjyQUgAStP2wANaANUby4ZmgFsiOAVr3hFA2ARzEILLdSIA2ACuYBrwBNoIgeADSA9WUvAfdttt21tmcDeaKONRnM96iaKEnUAWofoiX1XXnllGx6iU/rwhz88ksl8EfsNNWVOBIDffPPNTY4d9ANdfUUo3uxCZqIKdRERwEaKjszxiBi0wY5ET4bbJEOG7CRLt4hr3nnnHXbZZZcmH9v4Uwp5ehNvmWWWaXYYMhSZqCeK4VP69JW8JNqZmKd/SeTif3lIJnUjU+fyQHmgPDAzPDCWXDQEjIEmQAWwE4HqjW98YwNXQ05k99577waoSAcQAteAPsDzVA8oX/rSl7YyQzwmsT19A/YNNtigtSGCAfqAXUIqeeI2L2PuAoGZYxC5AGp2suGTn/xkq2doyuvAwNv5nnvuaVEBcGWLNkJU+uWgh70Igox+s0FfgL77j3/8423Ij06RkQiFrPka9cnRZahQX9mFVJGD+khUMhdEt+gNudHBtjXXXLPZhTTpQYrsNPwmcgmJ/eY3v2l6EhFtvvnmo37pO1n1pZ5cEGGl8kB5oDzwRHhgLLmITKQ8YQNTST7QAoaAEBibR/jSl77UwBJgml8IeIdcRCcmupUDZXMTQNMTvjkY16997WvbfMbb3/72dg9IE7VkWCdzF+Q/8pGPNDnXyIlNog71zJUcddRRbQ5nn332GUVJ0Sdy0Tf2SOoCf7rMJUnu2c9G9UyUK993330bKSAyflGXXcrIv+997xuRALsk/nEtctEXpBJ581mG+dhuXor9SOzYY49tdej0rRFi+NznPtfaMFzmmxk+pUcEg1xFkuxGOnnTDTGzMWTTDKqf8kB5oDwwkz0wlly0CaxECQA4wzeACkgBurvuumtYY401Grh5CwxwGgoz4Q0ogZ57b1IdcMABbagHkKoPbOlebbXV2lthnra1s/DCC7endACp3NyBFGDUvslvw0UiJxGMeohCQgLmR0yKixyU7bbbbu31XuWAXTInBLS1oZ/yXbMZMXraV+6ePgnpiM5M6iMAk+p5UYB9+m2eaPnllx8uu+yyVtcwG0IWtdHlBYMAPR8YBmSjt8++853vNLu8ISbPm2WIkQ5vm+m7AxHlhYN3vetdw3XXXdeiO38TL1Ysvvjig5cq8oDAdvY5tO2oVB4oD5QHZrYHxpILEJMMPeW6/6hRmeGegH6GXjKPkreyst6X+0QNQFC9Hvw8ZUdHPs7Mh5n9sJh67HEOUdDX2xmH0adubFQvfWF7QD5gG+CNHXQmj3wSu7WtXSl6XMdmZemnfP1DYlJvD6Iwx+KtufRHubrRS2fa4kN9yN8ittCrvjrO8tNXZelHM6B+ygPlgfLAE+CBseSi3YCh6wCdvIBWXx5QJQucyUuAMtfu1U1990AzYN4qdF+Wuxe5kA+4OudQ3tdFJO61GfIgA2xDbO5jD70BZPlkIhfiU57oiUxPMsrY4pz2tO1ecnYfIpD361//upXFR+ZGRHVedJAi7xw75dOlf9Etj47ocdafnkybwvopD5QHygNPkgfGkkvAFcgF2F0DMSlnYNbLJp8MUAaQDkQU4FZG50QADVArV6eXVz+6yeUgK9IJ6E8EZPXISrGfnuTJ78lLfeVkJwK1/NhEjkxS+tK3nzZ6WXlpw/mII45ob7iJ8LSXlLru0++0wV7XmVMhY05Lim7XZBxJuSdTqTxQHigPzGwPjCUXQATgAngALteJUpQHLBnpqZpcwCsAiXwCcqmTstSjO/Uiq4wcQFfmiA3K5Pf3rrWvPgB23bcTUFaXTG+rPPr7tslL+gW8UxaCca/MEfvkRU792Ccv14n45MXOtBMZ98ri67QfmyKnD/TR5czXZNznoIt98nt/yK9UHigPlAdmlgfGkovGAphAKaCW/JzlAzpAlrycgV0AHKiRcy+RVzf1kpd78gHE5LmXDDPFHmXAPvdNYMLPxHaQwcSkvcg5p++9nLwQg3xy6sW+3CtLJOU6gN/r6v0QoqCfrn4YTR39SxuxPYQSooucc2yMv+Spn/65r1QeKA+UB2a2B8aSS8igbxwgBvgAGJkkoKc8AAvMAohkxoEw2ST1Ix+w7fX3BJZ88gHeXKeM7oCrMvm5T5up4xxgV6Yt9yGA3CtLe8rSFtvJ9zrIZriwb4/fyEnRq37IIpEKmRBUXnDQZspDKmx3JN9r3hNT7Eo/J5bXfXmgPFAemBkeGEsuGgKeAVArIXtd2EeCriWgFYJwDnjJTz3XIR557gPaAUjA6tVg64JN1NuDOP1e/bXkjOvoU8e1PEl7yYt97l3TF/u8oeXj0BAmMohtZHw8afHMJGSQ8ug170HOnEmSMvX5KZt9xSYy8Z/r+Mm1DzKzOkD0K2enxTon9k/b2uFHcl4X99py2leWI7Y5R0+fV9flgfJAeeDx9sA0yQVQHXnkkYMv488777wGcj6etNwLwAwIArGk5LnvQdV9wDn5QPlFL3rRsNNOO7UPAn2nkURPSMO6WxbB9C2N7zisGaZMu8DS4b5vw3VsSZmzb0B8T2OdL9/D+MYkH04q9/RvlWLf7lhNwFpn0YOItKUfVl+2ARibXvCCFwzHH3/8qP3PfOYzw4EHHtgWsLQCQYjU9y6+zYk9KoTcrGzAz+mPvmnX/i70JRKii4wUP7rOqgjxibNDYi9yrFQeKA+UB54oD4wllwzJWFPLx4KGXQJuIgfL63/hC19oNgJKIAjwAF9AUV7IxBO81IOhqOBNb3pTIyxlntB9cQ4k8/aTfKDoy3WLN0oIacEFFxwRQoaE2BGgJhcA17Z22de3r4/yLEMDwF2z1weKvj9hvz1sLL+PcALO+k+PNdD4wLU++4Lf1gSSjyMlRIaMJQRp+ZfYK2LLkJf6vhHyMajIRtuSMzK1mGaIQn765lqflflK38edrvVF8veILnX6ek2gfsoD5YHywEzywFhy0RaAsoyK4Zo+ybdqry/OQzhAWT7wAm4hFfWAr+VR+uEsQA2wRQ3qOST7swB2iR76rQRATlIPWCID63elHe1qx1Iyyy23XPvC3TIylm7pwZYObfVzHyIzUYYEoJEJAlBPEqVZfkVCENINN9wwst09ErFtgK/uLQmjTsjI1/aSyE+96GVH7Ge7ZKl+i1wm+Wof4fKDPqpz3HHHtbbtV2PpHaSMRJz9TaQQCv1pQ378HP11Lg+UB8oDM8sDY8kFIAGrACNABJZALmBliRarE4dgApAMBWIATh0yllaxsnLKnBGO4bAAoTYs8Ghl45AFOfW23377kZw8QxYHQeQAACAASURBVEuGtNiifkDTvieAVj6gtw4YvQH09MM3OOYxPvaxj7Xl8umURCJskqIH2CcvuqwNZthMykeW7PzoRz/aIitrf+mDaMQyNQhSW0iIPsNjIR9+0wfy9mEREUnmVKyPZlkZ7Sq3uRgSc6+OZWGQqejFgpvmXNidFHtz7yyvUnmgPFAemNkeGEsugMvwzPzzzz/6WA+Ah0AQiqXeLcMviRhM9ntqB+yRc62e9boCkMpEDsjFE75ETgL4PZAbNhLJAPIAKtsM15kzSQKo2iFjKMsTP2IxTBTw7u2yqjB7fcRo2MpClvSKULSVYTk6rUhsTbCANtu1j/AyfKjMmmfWA1PH/jGf+tSn2o6Y1hmzJpmv8e0caejMzpza0qYUwPeCgT1mrOKszM6Wib6QmMjEMJ+y1LU5mnkdfUDiSEhf09/IaSc+it/qXB4oD5QHZpYHxpILsLNUCTDzVAw85QEuKUAHXBHHJZdc0uYFrAic5fkREGBLHSAP3AJ2AfIQEdAG0J7wpcgB8h133HFEQOS9ueYpPl+ph5xED6IGQ130i66ii/36Qq9rkYP6ogULcMo3r4M0JPawHQlaosV9CAbhmMiX0j+2W5gzMkgBOXpZwAsIdFvVmA+0a44mdeMD/bBFM+JDQlY5jq3eqBNJsjP1nPmcjSLEDIvFH+xzTUdsTd2WUT/lgfJAeWAmeWAsuWgL+NpjJRP3AXtnQ07G+wEV8AKYABLIRT4AF2Cj07X6iEeEAQyBtuRswhuZZKKbHJD2NO/JPzqtBvz5z3++1SNDr6d9y9oH3DMvFDAl01+3yg/vZpnhP68C02F+KMncjWE4ST8R1O23395s1xf9lp8XAchpy6HMUJk6htIQTOyz6rJ6kY8fEOeee+7ZXjTI/BM5L0AssMACjfT1OXWRqfknfsqEPp3mh/LygHvy+Xu1RuunPFAeKA/MRA+MJZcAV8DWuL8E3G0hbJLZE3kIBxEB080222w0cU8eYBpiMkRlAj96lQE6ZGIISf7VV1/dXgFWRzvqmPchZ1tgr/pqw0Za9oNxnWEp+rwaDLAN5wH1T3/60+1eGTtDTCIrQA3ktSVS8oIAAmDH2972tuHQQw9Vrc1jiB4yTOaVYEOAbNJXEZLEJvvR0McuyVlUJKqTbAdt8y9JlIFA6HGQ1bbDvIyoBlnpkyRfElWJ2NiujvZXWGGFdm1YTKRGX4g+tqqbOZ6mqH7KA+WB8sBM9sBYcgHGwMthMjobc4kgXIs6QiyAD6ABaE/nroGsBARFHPZAAcBJAUu6zWeIFtZff/32GjIZ+csuu+xoLxWvJwNjkY4nde2HLJCCpN1jjjmm7WLpVWC7VGZYrAdWE+q+J/G21SKLLNLq5FVpw1V0G/ISzdCTjx5FU1tvvXX77kV7opf3vve9rT02edNMSlsIzFwLO0Ua0sknn9xWQDY34/XicUk/2McveTvN30FiA+LzFh9f8Ll2tIk09cm1Y7vttmt9SxuJmHJf5/JAeaA8MDM9MJZcQiyegIGje2f3SfIAFuA0Me4DyAA9GSBJxjkgGUJSHoIhY/gmuiPjTStlkc218tikTL0AunvERoZ8QJ0NUuZoXLM1JOg+9rJLXffRk2GyvE4doCZLT2yTLy/tibyiO76kM2QWG/VHUpdNzmmTvMgp/tGnyMT+9D8rBdCrfuxIXe3EJ63B+ikPlAfKAzPJA2PJBbglAbce/Dw9B3SBly11DZN5qvek7jVb4BYAzpCSIawMYwXkAF0A0DntpC7wdE1fgDQybJQvOaufe3mxG/i7DrGQix3kALOyXm/aim3AOTa1Bh8mI3XSpvLMcWhPXTZOtD/11SOXlP7E98pjR9roybsvpyP2Oade8tMPdaIr7da5PFAeKA/MDA+MJRcABPjzxKthoBUwDJABO8CVJ+cetCOrrqGxAFyfr8y9tgLu6WQPkMnLU3cAWD690c1uttAZYCfTAyq9PZD3usixgz5yebEg7dOrrLc18mnHPZ1859zr5y8EFB0pc89uflU/PoquyNGZ9uJzdZUr68nHff5O8VP6UefyQHmgPDCzPTCWXDQKsAJ0QNcByAJ8XkeOTMAv4E+WXA+AdMoL4Cmjv08BSTJk02b0kAX6AVTlknt1nJNCTvJDegHf6E0b2tVGiCd16SKbfPdkHWl7Yp585XRLbNLP5LfMh3/IIIHYHZ39mYwjvpqoR1uJmKjVx95f+h97XUd3b0ddlwfKA+WBx9sDY8klQ0gaCzgCqKQAlrOkjNxE4JIXQAfwAb1el/rqAc8AaNoBvClPmwFtOsiPu48dfT+iR1nqJK818rAdsW2iLeqkv+T1Rd9CDOl/2naOX6JTHqLqdaeMTv11r7zX4zp9ddbWRHvc93r76/SP/dGbvDqXB8oD5YGZ4YGx5KIhIAewevALqAEoB6CUlyd9gAbAgGRk+vr0TgRXdQJ4qaN+2u5BMgCe9uhTTrZP9ISY1HGww/yPs/sk9fs2oitE4j72yVO/l6eHvj4P8aiTviuLjuhXx3UIRXnKYlt0p27yM49Ffwg7fYyMaKZvv+9zZOpcHigPlAdmlgemSi49oAFHR8CKMQHCicBKJkAWgEYG5HudQLUHZHUcZNJOXyeAnXbJkY+sc/QlT/vkHMqin/1pL46NnPvUj76UyXctOdMfG5Mf+2KPM7n4IrroznVfN22TZ2P0x97oj09jf+qlXL46fR9ynTp1Lg+UB8oDM8sDUyUXDQaoTMj7GNCX6r7Ot0AkMAsoeu1VmbXBfAwp9eXu8/otgFOW8jx5awvhWObE0jNJ8h3qxZ4+KmEDEM3wGznHfffd19Y68z2KpVR8vxJ7ncn7hsVHi6kbAtC2D0i9Dh2AVscRmYlDYuqEAF1Pr1z/k/QntkW/+15G32ND6tW5PFAeKA9MVg+MJReAGjLwYaQNvXwhb70uS5JYjTdA76NES+LLs/yLBSVXWWWV9hU6PY7IZsI/zgCe5mKUIwObb/l4cIkllmjrcAVoyQdo8wZXP4mdMuCuPfVs8rX55pu3tbd8+OmLfYkMUtHWNttsMyyzzDJt5WH5Dl/Fa3+rrbZqC0eedNJJjfS8wJDhuLSNxJL66+mVI5OeIKNj4hyR9uJDMul75OtcHigPlAcmqwfGkkvA2jphiCIf9AUQgbB0/fXXNyD2kWSevgGkJV189wIY+4RIPH07K8vTuvZWXHHFRlDyRC6WXbnuuutGcwrAO+COPFKXfvoC7vLZghxEH4kgUk5eW9l8zDI22vKFO71Zq4ucjyDtRmnFgLSXvtOLFNNH5T34T69c3fQnNmuTL0IqudcmfVLfj5ZRP+WB8kB5YBJ6YCy5sBNAWx7FApBAN2AYMAWkVgE2FEYW6AX4nC2fgnwijwAk0U1ANfUshSKSkPLNi31dLOGiXSng/slPfrKtvWWpE0vCRFfaj/x66603ir5Sl24kgkwAdohir732alGZqCUbkyX6sC2AIT/2s1fShqVfrAi9zz77tKVY2G/oUH+nV07Hhz70oUamqc8Gi2+6t53BG97whnZPlq/1IUczon7KA+WB8sAk9sBUycXiiv0KwYlm9CUga4FF0UVIRRnABsQ777xzW+RSWeree++9bTFJi1/2Q2QWxrSeV4iBHnvK2xDMcJREB+DOhmCiG4tbnnDCCaPy1EeGFrG0VL+9U5CAPDoM7Rm6i6yozC6RyIIdyvQBkLOdHdljRkMZurIIpbXH9F+yl02/x820yvXD2l8bb7xxW6NMVGJtNcRmgU/l9oPJPjb0sym+aA3WT3mgPFAemMQeGEsugN+8RFbZBcQIBUADPiANfC2eKBKQB4gTCeivuROrCCeZw6FHdJCogD71zOOYF6FHIifCsay/pG7aJO8J3zIz5kx22223Edkpk+gxlGWlYGQCtEUfohzEBtil6CQjUjJvhJDU1z8J4ShL/1vmMDQ58zESe+m2cKZ11iR6plZOtxWObRvgWnt24UTI+kCfqI9/43NnKcTebuqnPFAeKA9MUg+MJRe2IgDg5mk5wNaDPxnLwltWHhhKzsARYC6//PItYuiHkwCwMqAegnEN+AP4ybfxl8gk+uhXFwDbUAvo2yvFZll0xDYEl/mJkJ3NtwyF6QciUUdSR13RiSjBEvUiDnn64mzYz1AcwnVPt35oGxlJAXz3opzpleuH9uxdI9EbgnOvz+Z7sqpz+sam+LpVrJ/yQHmgPDBJPTCWXIAfELNDo10XgZv7gLG+AOrjjjuube2rDImEOAwV2aI3b5wFEAOS6oc0ACsgRWQZKqNHVOJpXiIjeTPtne9856gdEU8faUSObNpkp+XwF1pooaZD5DTnnHOOXlLQlvkZkdCtt97aAF1fokt72ZgsZEWRyCyRSQiNPw4//PDWzrTK6UaSdq8Mcbs2DCixyevTU6ZMaUQlj00paxf1Ux4oD5QHJrEHxpJLnsTNVdiLBYhnrgEpeMMKAPpGZPHFF28kY196yd4rNvP69re/3QhEHtJQD+CbhPfNCaKhQ0JCIpdDDjmk3ftWBjnZq4Rc7BHNiJZ8oU6fCMaGYxLAzttahvRiDzIhY6vhAPkmm2zS9kWhwyZeJs/NB0k2CzNPo4wdCy+8cLNBWQiL3aKfRRddtBGSMrLzzjvvcMMNN7R+TaucvDkeERNdDtfyJPfedEO4ue/bbpn1Ux4oD5QHJrEHxpILcAuYeZPLq8W+/QB2vgsx/JPJZRPi3hpDBp60fVsiUkAKhpAQRyIWk96AHKBLCCF7vSgzqa8NrwO771PIDVGQISuiMB+CNAxFSc6XXXZZ23CL3Kabbto+/Ew5m5CW+l5YQFbmNyQfTbIHMRiSErkhKf4wXOfsQJYiD9/+mCvSzoYbbti2H9Cn6ZVra9ddd33EnJT5KXmSNvqdJemUEF760TLqpzxQHigPTFIPjCUXtgJsQAzYnMelfthLdCGSkRJppA6iAoxSQJreAKVr7YWE5OdaNKJc/QwNAW95qZd2EukAZ2W93fRlPid62Bkb0r56IVbDXdqVJ+XeteE4EV10yku96ZWzL/0jmyRPmZQ25blma3wY+TqXB8oD5YHJ6oGx5BJAYzRgC7i5B+zKA3RZRDEdDKADYoAYoHctL/cBUfUynOWaTIC1J5mJ+rUfMkMM9LFLCmFM1Je+yNeP2KB+CCcEoTxJW+mXcvpN6HujTZvpp/OjKY/evo3+mg8k9tEXW7UbO6KjzuWB8kB5YDJ6YCy5BCQBZyINBBDw1hFAB5QloK0sJCEfKAYcXUeuXTz8vUgISh6ZHlSBaNrTFtmsFGCtsxBQbAg5ZOVj8toPgcSeEEzy6U5e+pGyRE25Z5Nrh3kZLwFI2ur7Mr3y+CB9cN9f5z7+dM8XfRvRUefyQHmgPDAZPTCWXALqEw1GOsomkgVgBKgB8JQHiNVJPWUBcfpDCq6VIZiAqDMdPfDGNmdkk7L+Xl7y2ezo77WFNGOnc+xAVnSRTz3lbAmR9TaZC3LPbvM1E22eWjnd0kRb6UJ4Uq61H/v7CKcJ1U95oDxQHpiEHhhLLkANkCZaAXbyAnCugShAdi25D/AHOAOKqRc5dSITwAbODjoC7r0++ulJ29EdeboDvGTIpn7qRH/ska9956Rcxy46tJ2UaCZkJL8vJ0//9MrTTm+/vPSR3kRqsUGfK5UHygPlgVnBA2PJJeDbdyB5ADzXygHi1IA4BBIA7cHRtbo5ch+dzupJAdzIJq+3IwCfNsnIUydlkSdDd+5zzuS8OlJkYn90s1Udcikjn/5Nr7wp7+T7ummXXilRTGxMfiusn/JAeaA8MEk9MJZcAuIB/ABaIgN9AbQBUfdkAr6pPzEqIBOQVCcgHt8oc0TONZmQV8BbfggjE9zKYmfscyYXWboi4zr9oS910j65yGojMvJyrb+5ds51dDWlD+/tor1EM6lHPvMq8sj0fQyx0KMPykVflcoD5YHywGT3wFhyYTSws7SLDylDIsDNYcMw+68k9ZPviAAA+w7GgpBe1/XdST5SVAeoAssAeMgjJEAG8PtyP9+ZsEdiS+wJ+JNNHhk2SspTTxteVc5GZBNltJMNxehKX9mKFKyhRpd7ZZFxjh0iH+WO2JHvczLElT6SCVHkjTu6cnjNWzt0xz+Rb8rrpzxQHigPTGIPTJNcvG6LIABeIgSgaPkUqxMDvoB0gFe5L+SXXnrp4dhjj23rhlkSBcjmg0n+6CfUE0EEWIHte97znmGjjTZqHzla7yvf1MSX2nFoPwSiLGBOZw/MVhn2saNlWQC8uqIGgG2JFx9/Lrfccm3Nrx7s99tvv2GllVYaNttss/ahpJ0ytde3S1/6ID8+YY8+xc6QkIgk10g4uuLj1HNOv+nRThEMr1QqD5QHJrsHxpILIAN+liOxoKKUp2dACaStw5Wn8B4sXQPkk08+eVRHXg+K6jnoCikFPAHtUUcdNVoRGWhbmh7JSfSomyGmgHoAPDLOIQFkZ3MwUZQl9aUQyCc+8YnBXirpC5K54IILGkmJ3DbYYIMRYVmJIMvgI7G06cx+KUNo9MuXMpfjuvdDytM2n7PZISWf/3rCaoX1Ux4oD5QHJrEHxpJLnqotbWKpl4AcgAOIc8wxR1uehVxAVR+zJMwBBxww7L333q3bSCkgL6MHYsNeF154YSMyoKwdbUyZMqVFP/GbBSstyRK75ANpe85YC8wyLkgAEdJPB0CWAspsyDbMaQcBiMIMlSnXF6sgIyD3Ngo766yzWrv6oX+INXY4y7/mmmvaJl/IyzIwlo752Mc+NvKHhTxtH6B9+7bYa8ZmYYbpJAt0fu5zn2sH/Xb/9C2PrZpf9rKXDa997WvbNzUh4FapfsoD5YHywCT2wFhyAdCA03AUgAWKAN4S8a4BoGExchLZPKkDQHupWPAROQHWRD3KHBLwR0CGohJ9mMexKKZdLCX1yFurTJup1y6GoYFzhte++93vDssuu2wb6gqhkAsxstEKz5ZtkZCHRTYRZSILMuZW0hbSQmB0sIM9iCHzULEDOT3/+c9vG3zpC+JDJnynnnXSkIQPL7VrZYEDDzywDf3RwafWbrPzJtuPPPLI4YUvfGEbUtS2OS4bs8XfabfO5YHyQHlgsnpgLLkwFgian7CYYkhFZODp3NO+7Y+BHaA05GTJeENVIQ+g6GncysHvete7HjHfAkBDACbRpUQaFmyca665RtEBPQgHqANt9QL06llsEvmIsBAF4EcS0acfSaIS/VFO72233faIPVPIIhftqy8CoVvKW13aUI8sPc4W4nzWs57V7OITNiJKekzk06Fe5lfoQ8ALLLBAIzg+NdwWkuVbxBYy0d+QWt+f9KvO5YHyQHlgsnlgquQCfA0PZajJfQgB6FoSHvgBbBEAgBTpSEA3siIaE+bmUcg7lCflmrzIwDa/Ihf5AVdRic2+pJCGsquuumpYffXV24sD2hdx3HLLLQ3wyfa6AbddKA2vZd7j9ttvb0QZW9VRX5RBvx0skVUiL3naUK+vg2zkp73YLQ9ZegnAdWxSTja6zjnnnNHWAfxMng/iE/UQlcimUnmgPFAemBU8MJZcAr7e2DKUJHl6DrDnKRr45QCK9nYJEKsTPcAze5XQk6dvdYAsHQFmeUsttVQjjrw9hZjMYUiJGNRZccUVm1zsE1EB+oB7QFy5ay8FGBZL+2xFJEgqydL3ogjyf//3f9+W1dcWWSRK3r1Ej2uRxtxzzz0aXlOW+RkRj3I+47/4R8QmcnFGjLYO0Hft9hFV2kDoXkyIn2JvncsD5YHywGT0wFhyAZgOu0GKTJIAGwAEdOZSJPeSzcFMQCMP10BSAohbbrllG7YKqMun6/LLL297xbhXL7rs8OgNMcl8xgorrNAmzUM28kUitlI2HEeXrYxFAoA59tPpWgLqQNxQnxTQNnRnzxfDeybYX/Oa14wiE8N9NksTSbDNywM29ZIMAUa3eRltH3PMMY1gvD6MoLyFpl31kYt9cdgkmkOY/CLZ5nnrrbdu135sOIas4i9nw2R8rn6l8kB5oDww2T0wVXLxqq1oASAD8gBpgM5HkZ7Ega4teUUmgBTQm/8wIQ1w3/SmNzUC4Ag68gqxuRLArp46kjOd5ilOPPHENjS0yCKLjF5DJqMcwDoQy3Oe85xhySWXHC655JK2AZhXpBGbtmIzWYAvgvLtDpsdygG973Hmn3/+NgyGPJQF2A0LvuAFL2jgbu5JviMgLzoD+uZcRD2G78yv2MgsH46ySZ5XnEV3yBnR5EWCL3zhCy1yYTe9huLISOkDXyLqSuWB8kB5YFbwwFTJhfF5A8w1EA0gA0CgBwyRhN0cPb0jhRBFPmZ0RjoZIqMrE9euDRvRle9D5Ll3pB3XbEnkoo2UkQf20clGdgWo3ccmdUJu6kkpi73kkz/R7rSvvNeTORf52qBTXXax3TxO3oBznzYj70xeWZL+upcvuXYg10rlgfJAeWCye2AsuQC/gLUOuO9BW17efBJZGC7yFpaoQD2gKgWw283DegKgQDPlOSME+QFoACsB9QAymYBs5N277okh7ahHpzMZKfaxVZ5z9KsXQI8d2pdPRl4A3r26yCVvhqUN8qkvcslLCtqnnw1pM8RLXlt0OJTTkwgnulsn6qc8UB4oD0xiD4wllwBpQI79Pbn04BvAk6ce0Ax4p070yZcXUI1fMtRFLilAO1GWDoAuBYBTh246+kNZf5821O3zY1f6Fp3u2aA8KTpCfoaxfNMSfeqQj05R3S677PIIHdrXR8l1CNZ99Mvv24187KhzeaA8UB6YrB4YSy7AFLA5O4AdUAduAT4A39/rYIaKyAQU1Zfk0SlF90TwdO8pvgf4zFvQx4a07z7fnmgjQ1Zsoodcjr599eSTT8TQ61VXopve3KddRBjCkUdfD/rpr/z0w3Xytes+ZJK62ontytMftrAvunJuRtZPeaA8UB6YpB4YSy5sBaIB1ABjQDv3wJnMRHAOIJNT3kcaAVNtRB/ADLjGT3STVT/tRa/85NGd/AAvcI7taWdiu2lHfbJ0OFI38soC9NGZttOe/FynPXokvol9yXN2xD9pi6wU/SG/ltlFj7mvc3mgPFAemKweGEsuAVqgGYADhgFJYBig7c+Zi0h9ne6JJ/fOdARM+3MANzLOUiIG17Ejw1Ihr/+V/N8oKUCunYB1dLO5J08ykSMT8I8+7fX2yg85yJfSZ7pjX/LpjG+QUNpSru/RoW6OprT7VijkFdmU17k8UB4oD0xGD4wlF4YCT8QC/ALOnuBzDSyVkQOmzlJANPeRnwi4ZJNHT67lA1j1nSUvD0gBVkCbsont5e0zsj3p0OdIO6mf4al+SC82y0ubzYCHowp5bKArQ3P0yVfXoa34b2JbdEXGtfK0n3b0i35yqT/RlsjWuTxQHigPTDYPjCWXgHDAzMeFPvSz6dcZZ5zR1t/SEYtX+tAQ+AUI5cvrP2bsyxGJ+zyJ9+SlPff2fVE/wE+nVYKlDGO5znBVgDpkEgIhoy/krr/++lY/dbQF/LXly3spUZprYM9Oa415xTq+cJZvJeSJrwuzNysdk8nBPsl3MNnTJn2Vrw0fjvKbb3F8v+MlAPWtq+YbHn1yyKtUHigPlAcmuwfGkguAl4C15eAtx3L88ce3jyORzGmnndZej7War7egAuYB7p122qmRUQC5B8Q8iTsHMCOHCHzQaHMu+6r4ct6KwlLaCGDnrMzX9ZKn/bTl7BVeH0W++tWvbh903n///U2OLkQC7NdYY43Wzqqrrto+emQDe6wy4IPI7bffvn1ceemll7a6ynxN72v8t7zlLW2nTAX6Y9Vj2wjEf63CwySIrLy27YPTRD3pgw813/rWt7bVj/nbB5h33nlnq67MGm+9j6K3zuWB8kB5YLJ6YCy5AF7A54vy1VZbrYF3Twqe5CVf72eV4XRQXeSSZVkAuboANwThXopO14jB6sKIJVENQkNegNXRRxYZDoseREifNhwBbjoQlOVT5KWeaACxZMjt05/+dGuLjqxobBkWyTI1lrw3BIYcDjrooNaWJWfssqltpPLxj3/8ETaEELQr+cpeJJL8ljkMbYmd7JCZPGf9QOTZJmBivV62rssD5YHywGTywFhyAYZA9sUvfnEDU/c9sOsA4BO5eKruwVyZlYdFDMAwgBgZZ8kTesqib7vttmuEJXrQ/j333NNWLU65ukjKqgBAHVgvtthibZ0uMvSFxOiQnH0hT1aKHbYBEIW5d1haxcKXyAcxIhCJTuWiN2Rjb5XUozfAv9tuuzWbQyTq8lkfxfiQMku49HJZ2FOfEWv6QQdbELgU0m039VMeKA+UByaxB8aSC3vNp1hs0ZBTQA1Qe0oPKSAIKxPbTRKZeMq2qdh6663XQJhcQFS9AK01xRCXZfvpBOgOBGCRx9QB6vIsWy+F4Oi5+uqrW541w6wt5it4SR1J27GbTnqAt3L6p0yZ0haoZFfq6a/l9BGGoSnJUJ86O++8c+ub4TFRDlv02wKUF198cSvTH0SBhBIhxR42syHRUOxgE7Jac80125wLwhYRinAk+pC1/sT+VlA/5YHyQHlgEntgLLkA335HRsAWYkhfgCMiMbSEVCxnDxQt7rjWWmu17YEjazjJhlmAOxFFJtGjV77FGgE0EJWvDQs+qhuQzpluw11WbV577bXbE35PPmnbiwDaBezqIhxnUcS1117biCYkpC06EYmIgQ1skbbaaqsG/obRzAV5scGqxmwzdGfxSnMx6pNFfiED/nToX0+C8sjwo+FAvkM0zuT4Hdnk6392xJ70r87lgfJAeWAyemCq5CJiAcgmwYFxSADgAUX3gBDwSWRSZhgH4SQZPkJChpTUJRuSAZYO95a395aYJI+cpecNJblOMudjn3nbJANf80Iip9hILm04iwL0hX2StpZeeunWVuyQT8bcyT777NP6Rj6EhUC0wX75CMubX0iV/kMPPbTtC6MMsWT/7+AzigAAIABJREFUGXqjB7lYKkbqIxsRUPa76QmN7Ygmw2Lxk/qxK38L5xytgfopD5QHygNPogfGkgswBLoA3OuxAeAAHxADdMgiT9XykrxhpZ6IgC6bblmG3wS4Yaboy9tl6gHSbM7l3ttVhpAMn9EhAVR1Dz744EZeyQf8Z511VpNRTpcyNrkXXZjQl9gtiU4QUyIZu10us8wyrdyLDBtttFGT82PoTH16kugVxbDFW2nIwevDkrOhNa8mszm+MezWT+grYyc/2jtHimzsRy52+Exfm9DDP+lfyvQ7w3y9XF2XB8oD5YEn2gNjyYURhrJMnC+88MKD/UaAVoaPzGFIgA+IJh9wA0xP2oaN5O+7775tt0WyDgnAHnjggS3SAIiSqAHAiyhM5Evvfve7R8NTAV353sraY489GhD7fkXEQ3cfubAl90gKsLsPEF955ZXDEkss0V4lFkVsu+22bQ4FaZhvWm655Vrb2jv55JNHkQUiYTNdXpsWwbgXqRmiQ4pIS1SXxCdk9NH3Ma4dITbDYl6MUFfSV/7WhleRETgdEsJCymTik76vyWvC9VMeKA+UB54kD4wll4Cc4Sc7QdrYyn7y5im8NXXKKae0p3VbIFtmH1ACtbyiLJIA9uZttthiiwbStkz2irJhNvMSNs1CXuoB3RyGnhZccME24d7vgokAgK3zXXfd1YbC5plnnva9iQ8QTXzThRwSEbmOPP0SIA7BaMvbZib3taWecv1BSHbAVE+UkyhDG8p9h3LEEUeM/mz6YqtixOrIK87qsVt65jOf2XzIj/Q+97nPbR93IiOR0XzzzTfyw5577tkIRhQlX7k6NiXbf//92/AdW0JQ+sQu9lcqD5QHygNPtgfGkguQytfxrgNgjM0TdAwPEeWMYAJ0IhAEY+LcG2JIylftynv93vgK+CcfKQTQ01aGfNgkkUmSl/KUhUSyBlnuUyd9Af7qIyOpJ6gs7xIdyulJf/kmdoREsv+KMikkEF3uQ4AT6yMH5dHp3nc3EhvZrFyiLzb3+a2wfsoD5YHywJPogbHkwp4MvQTQgFjA2Vm+lCflnoDkA0cgiCycvdor0pECiPmyXh59edpPeRN+WFeIgz7ldDoD1YmADORjVwgktquXIae0m3ZCBslnEz0hjYnX8UHaSF9TT1tpN20ghMiHhJSRDcm5Z2MITBmdOdRLHpv4IT6LrWmvzuWB8kB54MnwwFhyCXgDxh4cgRvS6fN6IFceQHUO8MmX3EvKEqGo34NjhqbIAGFl0RvwTxu5pzPgGuBOe2RT3hNgbIn9qR/5DPGpq54+K3MkqlAnvkhfySePLfLV0YfodJ/26XafdpxjizrxXeRyj3gipw/ph3Ol8kB5oDzwZHtgLLkwKuCXa4AJ2AKEgK0H8nQk4NeXIwz5iYYCvr0+18mny33y8gQPYGNP7NMOm2KXctfqSnQGcOVPrJeyvu2Atv5pk64QRdqP7tbIw+30Onp71E87Ipdck4lc2lQWPcrS576O8tRT3vcp9tS5PFAeKA88mR6YKrk8mUZV2+WB8kB5oDwwa3ugyGXW/vuV9eWB8kB5YFJ6oMhlUv5ZyqjyQHmgPDBre6DIZdb++5X15YHyQHlgUnqgyGVS/lnKqPJAeaA8MGt7oMhl1v77lfXlgfJAeWBSeqDIZVL+Wcqo8kB5oDwwa3ugyGXW/vuV9eWB8kB5YFJ6oMhlUv5ZyqjyQHmgPDBre6DIZdb++5X15YHyQHlgUnqgyGVS/lnKqPJAeaA8MGt7oMhl1v77lfXlgfJAeWBSeqDIZVL+Wcqo8kB5oDwwa3ugyGXW/vuV9eWB8kB5YFJ6oMhlUv5ZyqjyQHmgPDBre6DIZdb++5X15YHyQHlgUnpgmuRigyobUTmyaZUdJN1nIy+9ymZVtubNJlY2v8qGXc65ttFVNsNyji56kp+NsdJmPEd39OQcHWSy4VZ/3bedzc1SN/L09tfqpx+uY1f6Ka9SeaA8UB4oD0zdA1Mll4Crc8D1nnvueYSmEAjQDmAT6EnBlsApy06UyumV359DZn2bySOrfhIdsSt5ZEJM2YpYmZ0sQwyxQRux37VDIpf+KE++svSjCdZPeaA8UB4oD0zVA2PJBYgCbiALYAPMtATgI0OuLw+xOKubRC5k4KwMEdCjPhDvwTtlAfe//OUvTVXko1ddZb1daVeUlUQPkknb8umKvcoTecUOsvTnSH501rk8UB4oD5QHxntgLLkAWsD6s5/9bLj88suHz33uc8NXv/rVdg2AAX9AmVryAN3+8FLA3TVAJk9GAvg9cchPmTP5pz/96cNTnvKU4frrr291QhzKRSRsk/p2WsbDQ1i9bXfddddwzjnnDDfddNOwww47NDFt6EcS8pBih+tEL677diLbKtRPeaA8UB4oD4z1wFhyCfACeMezn/3s4alPfWoD/cUWW2y49NJLmzIgDWwD9kBdngSQXececEevcgST1OtQT5vPe97zhmuvvbbppgNxhXxST37AHhlEJznRjPK11lpr2GmnnYYXvOAFw7777tuqRk5d9cg7/vSnP40IRn4S+bSduimrc3mgPFAeKA/8tQfGkgtQBqYIZe655x5uueWWNqR0zDHHNIJZc801myaAH4BPdJGn/NwrD1ArE7n8/ve/b/W1keEuGQFu7SKYn//8502OjiR1pD/+8Y+jcwhGmXYNf8WuG2644REEl7kYtsTGPtKhNDJs/cMf/tDaYVv61jLqpzxQHigPlAem6oGx5BLAf+YznzkCeWB98803t/sXv/jFI6A966yzhg022GCYc845h3XXXXe47777Grhr8fTTTx9WW2214RnPeMbwd3/3dyOyQEpHHnnksPjiiw9zzTXX8Pa3v3246qqrRoQwxxxzNGL74Q9/2IbGQjZIQ0I8888//3DFFVeMOnbqqacOb37zm1v+m970puH2228fvvGNbwzbbLNNI0h1RDD333//KDq59dZbh49//OPNPuUf+tCHRqSFVLbaaqth++23H5GhxnqiGzVeF+WB8kB5oDzwCA+MJRcSQBTgzjfffMNXvvKVNt/yrne9a3ja0542fO1rX2vDVd///vcbObznPe9peUsttdSwyCKLtLrmS8ydrLPOOsOZZ545iHpEBJ7+V1999aZ7n332GU477bR2behNhJR2EduNN97Y8hAQW0Qmogw2uTcnRP6kk05qbb361a8eTjjhhOEzn/lMI7izzz57OOyww4YvfvGLw0EHHdTqaFsdJDhlypSWxwblSG3VVVdtEY0347Sh7V/+8pej4bdHeK9uygPlgfJAeWCsB6ZKLqQTMQTcRSCf/OQnmyJDUSKOeeedd/jWt741iDIOOOCABsjf/va3W9QCnJdYYok2R5OhqosvvrjJIJ0kxEP22GOPbeSDwLT14x//uOlVhggy/JUJ/x/84AdtWM3QHRmT94avzAEhMWSERL7zne8M55133mje6Be/+MXw6U9/utXRtkT32muv3SIwEY90ySWXDBdddFG79kNvbBhl1kV5oDxQHigP/JUHxpILUBZlAGxA/s1vfrOBLLJ51rOeNYhYJARAxuR7iAjQA3Jksuuuu7b6ytZff/1GFOeee26LPLbbbrsWQQBrb3MhlN13373pDZlceeWVw9133z0a1lJoyI6sYbg77rhjuO6661rb7jMnkjmTo446qtV90Yte1HTTiwwR4Y477thsF4Xpr2PrrbduuuSZJxLhyGejyX7JfaXyQHmgPFAemLYHxpJLns4TsSATEcHxxx/fAPnoo49ugLvSSisN88wzz4AEfvSjH7U5FUNZogXpwQcfHAwvffCDH2z19ttvvyaLHN74xje2t8cA+BFHHNGGpA499NBWD2kZorrtttsG0QlS8LbXAw880MrdIyxDb9ogK48NeXPt17/+dSMWfQgxpD/mYw455JBGfInEkMbGG2/c9JpboueCCy4YLrzwwtbXEE0zoH7KA+WB8kB5YJoeGEsuaogQAvI//elPmxKvIItkDB8hG8NhQN08xec///k277L33nu3CMLwFzL68pe/PLzvfe9rugxBAe3NN9+81fvIRz4y7L///o0cFl100RbteEOLTgcSEI28/vWvb/faXXnlldsQWSIXb3x94hOfaOULLbTQ8IUvfGE4+eSTW1RDB3vNubDLvcjqmmuuafMqL3vZy1rb5lv23HPPVr7ZZpu1MhP/5Pkgb63lG59perQKywPlgfJAeWAYSy6e0iXgKkIQPYhmRCHmPhyAXzI/gSxMsosuRASSoa411lij6XjNa17TJswRAT2IyaS7yX/6Dz744BGAqyuyERHlI0pvknkTjD1IzPcqrr/3ve+1oSuvNntp4CUveUmzzRtq5lW8hmxIDBF96lOfapGJKIfthu1EOt4W05434I477rj2qjQbDIuJZLbYYovht7/9bWtHfg2L8UKl8kB5oDwwbQ+MJRcAimBEGROHgx566KFGDtTm+xDy+e4k8x2Z/wDiEkJJotO9etGhLfcISJ5ycshIvjTRFnnK5Ktvkl7kkY818z0NW8hIynKds/bocSCV2Jo+qJfrDBk2ZfVTHigPlAfKA2M9MJZcgG4PoiEZGgLCrvNxZGSz/EtA2lndpBCG+z5few7ySdHp3rVyAE8mrzSHmMiwxQS/V42/9KUvjQhCmTppw5kd5OWnzd4eeekL+RBmbHGuVB4oD5QHygNT98BYcslTOmAN6LoOmcjLtXzgHwAOWAP+6Ml1ykIc9MijQ0oEkXbVj/7IqJv66qqDLERIvpvxXQu9vUxs7duKLUhkYr66ac/ZQYbe5E/dpVVSHigPlAfKA2PJJcAbwgDeyQtw5z5ngBwyISMFlMk4Uu4aKUhpI/I9KZAJmMsnm/bIayf30c1W+bEhBCVfirzy1KE7Q2l9e5FN3/r72Jv2mvL6gj9uqHN5oDwwm3tgLLkA3oBtQBnQ90QgP/MpfX4IxdkBmIFyjoC3NrwZlkQu63gF+FNH2yEjeXRk7sR97EgenVk3jJ2JXPo8MtGJZOiRXGu/tzM+6OvoM5slddVzr26l8kB5oDwwu3tgLLlwCrAE/gAz5AE4AWmIh5zyccCsfsoBdUBXftYuUy4/pEJP5KIz901ZN8/jnkyAH4GwxeFam2lHmw556jg7MiSGZNyHbOgmT1dS6jnHpuSlHbIpS706lwfKA+WB2dEDY8klEQXwBLJSABQIS4kWEhWQDdArDzBHPnrI9eUhgpb58E+vs28nb3+FBMhFb87RE0Ikq82AfuxKeeSdlZF3Jh/b1XftnEN75KIvb8tNtKPXX9flgfJAeWB28cBYcgGghpACyD6itFmYDyLvvPPO5htgGzKJnAJ1JeUOZfJyVgbAlQWYfc/iK3qRREA/Q1h93V/96lejr/8RS0jGGmS/+93vWrtIMDZYCDM2BvTZId96Y31SbmUB/Qy5KXctUotO9dk7ZcqUVl0/QsZ5w6zXW9flgfJAeWB29MBYcuGIgLGv1y2lf8YZZwzWBfOVvKXpgTbQRRCugawUQskZKEdX8sghAR8zvupVr2rrfFng0ivEUoA89Xwhb90vKyUDf21GxtIxvr7PyszqI4Dzzz//EZuaRZeztcO8sozA6Io+H1T6CJRufQox0Yn0QnzIyYeX+qOuRFdPSi2zfsoD5YHywGzqgbHkkjkVy6hsuummjRwAqUgBwNq/xZfyUgAYoAPugLWyEIAv3JVL9KijbPnll2+LXNKLaFZcccW2KKYyw2HO5C00aVdKy8ggOYkOczWbbLJJkxNdbbTRRq0dQ1T2YpFEFWk7JOLrfQtwWn8sNjq/4hWvGK0KkP6yrZeh05bJVhCQz1chrtZg/ZQHygPlgfLA+OVf+AVAL7vssm3V4Qw/yQeollWxbAsABtjO8gPezhICMFR09dVXt2GrgLRyAG1tL3WTdtlll7ZYZOqLBEJa6r7//e9vkUv0/OQnPxmsrpxkSRhJZEJ/9MijK0ToHkFaooYMfZa4ET1Ft2E2655Z1mbBBRd8xNIwlo3RVq9fP0JizYj6KQ+UB8oDs7EHxkYu/GFFYos2Ak1Hohkg7TBEZXgIGAegM2zkPk/z5kkAsWEqKWQC2HfbbbdWP23YlAzBJNGjTBvOH/jABwYbgKVNS9FYNFOZYakVVlihkdmBBx7Y5k/skmkBTbbEtpAHPaKyEIT1zSx6KemfYTMklWjNIpsWt+QHqyZbul+7Uk++RTDNJfVTHigPzOYeGEsuQDNbGvMPQAaa/ZM/wjCxLd+S+8DacFNIxTnXVhju7wG6+RvzJCEKAA3MkQsi6OVdK0dGVjiOXrZZkHKvvfZq9RDJhz/84bZDpbkh2xhbMdnwnj6FSNiM9BZYYIE2tIZMRFF2nFRmtWf11UlbIjl9RmK2FRC50UfeIdWEfnND/ZQHygPlgakPi5mPsIKw3R2T8qSuzFL2QNVch6X4bTls/sPcSUA8rxED5KToQBIigcgol2dSvU8hNG29+93vHu0MSSddDm+w/eY3v2nRllWaL7vsshaFIA1yL3/5y5ucN9LoCWHYUyZbOK+11lqN6JQhue23377VIR/7kYv+IlHXiYKc++ilt7+uywPlgfLA7OiBsZELUAaYlq43nAXggS4gRxzA1+S6+4C/s8l2EQyZAD89OeSnDAkZdjPMlNeITcgbykp7ZIG2+gBeVOKNsgxxAf6AOlmEoAxJeW06CRHSkZR63jyzgdlJJ53UtgCgQ5kIyLCY5F4S1RgK9LqyFwx6cslHoPqc74FapfopD5QHygOzqQfGkgsgBrRXXHHFYPdGOzIiHAmx2NjLsJIEfAGq88477zyKdNSXRAsmxkVAAWr6Xb/tbW9rE+Xk7M2y5JJLjiKZPfbYo0UIZEMMO+ywQ2s/9iGS6DSUJWJBTF4gsPulqMjEvvkUsogoUQtSM4y1+OKLt3kbkQ9ykNRbZpllBpubSWS32WabwbyL9myt7FVkiT6vZovcKpUHygPlgfLA/3pgLLkoynCVeZWPfvSjbY7B0/oBBxzQXuEFxIkagP0JJ5zQnv7jWCBMxlf1L33pS9sbZghHXojHEvkiIPMXJua9skyX71pWWWWVNpeTNpzf+973PoJctEXeJma+dYnN8uztQn7bbbdtcySxS5n2Q5baNbEvsY3dykUo5nNEPYbVQjTkfLRpAzLp3nvvHV75ylc2wkFgdFQqD5QHygOzuwfGkks/BBYQ5ijAHPBMBADQjzrqqOHwww8fATPZkII63uqSRADupcxjuI4u4BwCkp/huVbh4R/g74gt0ZPoiRgdaT9ts1s7qUtOnchFT9rKPfnYF1+kjL1JydN2pfJAeaA8MLt7YCy5hEByBuQB2B48DUF568uTvTe/DBtdeOGFIwICzJmDCDBzeHTQmWtt0ZeUa22nbs5k6JbUj53yXDurF5k+olAeGfXJJYX8+jyyuQ8RkSebJJ+M/kQ2ZXUuD5QHygOzowfGkkuIJOAcAAe0Us79dYA/dUMcIQ/ngDO90UkHQJZHr4Nc2qDHdcqjvxlSP+WB8kB5oDwwKT0wllyAPfDPHEaezJ1DOCGE5KWOXsoLCZDP8BECCmlEXjuOJOU55IWE+nYjW+fyQHmgPFAemJweGEsuwD2RBxIwRJXIIaTQD1v15KBccvaKbu4TgYR4Qj5k6aaDbMinL+/tCclMTneWVeWB8kB5oDzAA2PJJcQh4ggZEM4X6EgAyCOAkEYmx5U98MADI+8iDbL0SCEN9yGekfDDQ27IRJQTIgnpOI+r09ev6/JAeaA8UB548j0wllyYFWDPXIo8pJPIwn32MSGb/JCHDyNDBMpdh2AQTghMmcnxfoI8upxzRFfOT77ryoLyQHmgPFAemJoHxpIL8O8JAFH4MNGX7N/85jfbEiiREd34oNJX8WeeeWb7niU7RiKazNuQz9xLb4z8JITjGxfLy0iIRHlPMCG91KlzeaA8UB4oD0w+D4wll0QryMHaW5ac32effdqyKKeccspw+umntygE+FtXzEeEVhQm6yv6N7/5zW3hS931YWQSohC9IAu6E9G4txik5V2sZ3bRRRc1IpIfMknEknN01rk8UB4oD5QHJp8HxpILM0Ucln1ZaaWV2t4u8gA7sA/gWw15qaWWGnxpLyXfB5VbbrnlKGpBJKKSRCmRSx1DYtbuQiqW1RcFZdgsUYt77buvVB4oD5QHygOT2wNjyQWIi14sQ//1r3+99QBBSAF397YEPvbYYxvop5uIw+S+JV0sTinJS8Rh4cl8WBnCiIxhM2uCiYAkbaSea+REr3XKNt9887a+1xprrNHWICOv3Jpfd99997DFFlu0hTGtdhzyo3/KlCltV0ukOffcc7cla6yqbAkYC1OKvBK5ibJ6kgs5NuPqpzxQHigPlAem6oGx5GKi/sEHH2wr/6opsghBIJeA7Ite9KI2PwK05SkLGSCJ0047bQTO9NjB0Zpc5m3yMoA6ISwy1gIzdyPRlbKcDZvZ1yVvpFlIEwkiBG+zWWkZQWSlZVHQIoss0objEJT2LYrJXsvn0/fWt761RVlenbbWGAJMmhhlhXhSXufyQHmgPFAe+GsPjCUXYhasFAUA+ACqp/iQiDxP+lYzDqFkIp/MTjvt1EiELvUAO4IQzSRyiTnkERgZKwxbdj9JGf3ODotnXn755a2YXuC/7rrrtmVnyFnF2ZL4eW2aoDkg2wFI6lvBmC6kyE5L1hgGlGcoUF7IjP5EL01B/ZQHygPlgfLAdD0wllwMB1kq3xCUp3mgm7e+ArrOK6+88nDVVVc1IA5hOAPkNddcs+1Ln9ePWZJoxTWddORADOq9//3vb8NiKXdWRs41m7ydFnvo2m677dpqya6RhzfOUg/hWR1ZtIRM5plnnrY9M1l6EQkyox+J2H7ZvI+U16ORXoiMjZXKA+WB8kB5YNoeGEsuqiCF9ddff7SJljwADGgDsPaqt2BlEvAmIzJYbLHFRuCcfGAuAe2Af0hFvmtEcN55543akE9nyi2Bf8kll7R7Ww+rI3L5/ve/3/Qa9vrud7/7iPmaFVdcsb3Vpl3kIyqLPu0lUtIv8z2G3aQQWNpPnVZYP+WB8kB5oDwwVQ+MJZcQiDmJV7/61e01YxGJfAl5AHUEscQSSwyHHXZYA3ZDZfatNxdj6MrTPhkJsANrw1425lJfuXMO4G5/FwAfYFc3ZEYOOXgTzaS9hBjMqRgGs+y9SXrl5lzYi6is2qw89dmIMNxnWCz39NkYjG2SfHrI6kt80ArrpzxQHigPlAfGemAsuUQSqN9yyy3DoYce2l45BuyA2oS7YTMAbLOs4447rk2qiypMjicyCKCHHO6///7hta997WjjMO30UYFIZM8992w7SrrOkFoIirxhMeRjSI49Xhxgg6QdebYvXm+99do18rDnvUSP+r6pkURUohQvHiBPttge2dbHWWGgb7tVqp/yQHmgPFAemK4HxpKLp3RRQJ7mgXxIANhmgj/a5akjkXPkCR/gq59ysn1UEPnMb5BHLFLIRZ6DTuQg8pDShuvoRC633XbbKGKKjDMbcqjjuieP6EjUpCzl7HTtXKk8UB4oD5QHpu2BseQCyAOmAVRnYNyD68T71AmA0+NaAtwB+Gmb9L+l6oXEQk7yREc/+MEPmhCbHNqR6EcuXnlO3dgd2f/VXr/lgfJAeaA8MDM9MJZc0mCIwX2uEQgQB9bOSQBeXmSBuzrJd52J/dSZ2lmd6NZeIhgEteuuu47WHkt79JBRR7lhspTlrP30YWrtVn55oDxQHigPPD4emCq5AOIemNNcIpeUO8tDCLlO1KAOHcqdcx1dUzvTk1ea6e2T4TP60n7K06aPP7OfvXraJJvUXyevzuWB8kB5oDzw+HpgLLkAYFECEHdkWCpNA+yAujwRQ0A78xbJN39BXkoE0m6m8TNRLjb00Yw8KXnOmbeJLWR6QpOfetNovorKA+WB8kB5YAY9MJZcAHIIgX6EAZjlBbh7AoisMqQDwL1NlhQCIPdowZ3+kEX0qCtCoS92pD33ymIX2f5Qnvvoq3N5oDxQHigPzBwPjCUXICz1rwO7B+QBdffkQhzuU5a3rbyKnPIQheGu6SUklAiIToShrT5ack/O0ee7l9KHtEVPypJX5/JAeaA8UB6YOR4YSy6aAs6WTLFOlwSc5TnbuyXfsJikj3y7ePjHGmLW6bKq8jXXXDPcd999ffE0r0MM99xzT1vqRZsOKWV99II05DuSH7nUUzdEN83Gq7A8UB4oD5QHZtgDUyUX0cfHPvaxtrdKgDutWbDSmmJSADuRhijC3ixWKj7xxBPbF/IHHHBA+ygRCTya6EGUc/TRR7dvWqySrP2QWMiiby86c2aXOmTlOTtEQKmfvtS5PFAeKA+UBx5/D4wlF4Ds8Fqvr937hDz6r9wD8lmUUr299tprOPXUU0fgrr78icNXAXpluUZW9lex2vLJJ5/cFpEMuZFxTV5ynfajI21kGE6dfh5GPXnk1Q05ys9bZsodeQNNGflHM6RHtlJ5oDxQHpjdPTCWXACrZHVgS9UDWUAuKfMho6/kTdrLD3hnCZX9999/cAT4sxQ/4A+o0/XrX/96+Pa3v930AvYe6B966KFGbAhOm30ZHQ57uVgKxtbL1hezRYAtmMmy6/Of/3xbqsb+LMsss0z7wPKzn/1sa099S82ov/POO7cy+7xY90z+lClT2srOPsjUj5BWTzhNUf2UB8oD5YHywF95YCy5RGqrrbZqG2uZN7HmFjB39hW8xSslwO8I0cgD0IsuumhbhNLX9MCZDAJxlgy7AXELY4ac8iKAcuSgLQtZqhOZlDkjD2udnX322W4bWVnqP6scmxtadtllG0EiHGubrbPOOq0f7i3Vv/baa48+ynzd617XSMhOlyKxgw46aPjwhz/c7C9SaS6un/JAeaA88Kg8MJZcEmG8853vbOCKVAC2s2Gy+eeffzTnYlHaFNNTAAAgAElEQVTIb3zjGy1f5AK0HQhFVPDiF7+4RUCiFAlJII6QDCB3nZ0l6SAjD2lYEl9ik3oiDmWuvXBgoUzXSRdddFEjDHKu3/a2t7WitGmVZLtN0mfRSv1Ke+y1n0xk2YZIpbSfuZ+0V+fyQHmgPFAe+GsPjCWXAL/l8a2A7KkdYUhAG+B6G4ycbYRFMYjH8BJgdpCTgLF9YT71qU+1e2UhH2WAnSzwTrvODkRmVWMpeZExp8I25eojM7psE2CrY0NxbEJOyrVFht0hDHVtDibpo0hJH9LX73znO20bZG2mP024fsoD5YHyQHlgmh4YSy6AHpia7wj49loyLAbMkQXgJm+IKxPpmfwG6OZBzGf0w14AW32JDgnAh2SUAXsEoDwAH3Ihf+655w6bb775CPiRgo3CDH25FlFtuummj9B/8cUXt3L16UZgITzt7bDDDq0t/bDjpb66JqOPsbkZXD/lgfJAeaA8MNYDY8kFiAL5XXbZpQG8a6DqDGQzoe86ZODtLnMU0tVXX92IBBEgnne84x2DSXWyAWh1TeafdNJJLaJQL0vtuyYL7NlAD3mE4XDNHnMqc8wxRyMRJGbex66ToikyXkYwyY9QEJc5l9VWW60RJjvsBWMoLN/sfOtb3xqRGRv0aa655hoRCnJUr1J5oDxQHigPTNsDY8lFFSBqiAjAS8A6CWDbRCzJ/ilbbLFFuwXin/vc54ZXvvKV7ZVlYE9H6iMByZncZpttNiojgzwkhGLYyxxI7uWFaMiKTEz4H3zwwY3wFlpooRbNkFcushGdfPKTn2xvf3mjzJxL0o477tgil8gjQH2W2Ge4T+SiTXY5VyoPlAfKA+WB6XtgLLkAZuSSI6DqLC/l1N9xxx3DWmutNSKbnhzI51AneqZnFllJ9OJw75z6aQN5GMaS2CWaIZP6ohKRTxIdUmxK/sSzcvrIOydNr17k6lweKA+UB2Z3D4wll4lOCdiGWJQDcGDuVWDzGnvvvfcoekk5eXUlZ3UC/C1zKj8B8R7Y1ZMfYnEvIjIvFLlERWnXfIroRDSVFDvc05G6ue/lch197nv5lNe5PFAeKA+UBx7pgbHkEnCPKEAF6iEGT/QB7JzVAe5kAtp58p+oL3qndY4OMn19bdDLHpP3p5122ohwkF3sZPO1117bvoWhi47oCkGkX8lXlxx57UROe/KknNtN/ZQHygPlgfLAWA88KnIBqIDWAXyBrWSyXlmAOzLjWiKTY1x5nxe56J1YFtA3we5Lfimg39fty+XH1vQjstGvPHpCjMpSV1naTp06lwfKA+WB8sBfe2AsuQRkJ4Kv+wBzVPnqXl7/mrH7HOokpX7up3YWNaQeW1JPZCElQoqMV4XzOnRkUkbea9G9zrQbslCW6CRtOTvIJMWW3Ne5PFAeKA+UB8Z7YCy5EA3I5gm+B1bX8vtXh0MmQD6JnHy6kvrr5E3rrD490RVZetJWCEUZOSkE5Drf3NAlkc91y5jwo2+x07m/niBat+WB8kB5oDwwxgNjyQW4OvoEkB0B2gC6qAFQkw+wi2JSHh3KUjd50zqbP4m+1HPfz/G4TtvRRZYtyCUpQ2fpV/pGlhwd2sswn3rWFgspuSdD3rlSeaA8UB4oD0zbA2PJBYg6JGBqXbArr7yyfRNiva+f//znrcy3LpdccskIdMkilcsvv7wtwxJwpqsnn2mbNLSlW2wU5uNGhEIn3QDfXjHyeuKRT3ZiGwiD7T6ijK60rcxGaJaI8daZw3czN998c5O9/vrrWznCYf9EsoyeOpcHygPlgfLAX3tgLLn0Yt7G8rrxMccc0xaSRC4OxGG1ZB8pJgF8AO/bk/PPP7+BckgAOANpJOGQlCEGSZl7um00Zn0wKdHJgw8+OKyyyirt7S8fbIqYMvTFBvoRRhJ9EgK0/4zUt+vedzC+0UEs+slma5NJXmFGPPREV3/dhOqnPFAeKA+UB8Z6YCy5ZOjJPikbbrjhcO+9946AG8CGEHzRnlWLAXeGm4C9pVkkoB8SyBpd5PphK+0lstDm97///basSyIfepDbZZdd1nQedthhg0UlJdHGpZde2gig1xlCGEcusSmLbbqX0m/XRS7NJfVTHigPlAcekwfGkguiANSWcAHceeIPeWhJnuXqbSgm4uif6n3YKAJJJKHMde6BuGVYEEqAPWcEhBBspSxZL8wbaT7SRDra0q6v8//whz8MH/3oR1tebAvBTItc6KUHuVheRh33RS7N5fVTHigPlAdm2ANTJRdzG1maXisA2AG0AbkzkDesZHjJ6skIw3pgq6+++nDBBRc0mRBKLAXgVkl+znOe03azlE8GuKcdcyHWL0M02lJ27LHHtvkdMkceeWQbwrLopcUokY5tlQ2dhQinRS5kHOxYY401GsmwWxSkbakil+aG+ikPlAfKA4/JA2PJBTDbBGzKlCktupioOQCeOQtRCnIxZ2H+wv4tiCdRhPryrUOWCOOKK65oahFLwD6vFt94440jYktE8+Mf/3hYeeWVW0S09dZbt7kRe8Ro59BDDx1MwGcIj+JpkUvKEMq6667b7DbEhxyvu+66ZleRS3ND/ZQHygPlgcfkgbHkIrqwM6TIBfB7tRggOwL2iMPaXZatD2EEtO3w+OlPf7oZhDxMkosQ7BxpiCskEvLpXwEWffzkJz8Z5pxzztYe3WlfJJM31WxkJi233HLtTMcJJ5zQiEJGbBk359IqPLwfjIUt9ZctfZRV5BIv1bk8UB4oD/zfPTCWXKgBtp7qPdEnUpHfE4kyIBziyfDWVlttNYhMTPwD/X333bcNPdnzPrL004UwJKSFeKSbbrqpDYu5Jq8sw2aIxppitjBWd5555ml16BJ52Msl9ZzHkYv+0Mn+LOlPVhtpp8ilubF+ygPlgfLAY/LAVMkFyJp3WXLJJducSpZ5Acr2lpcMgwHhkA+ARwa777776G0xE/G2FjZ5bhJeoveAAw5o9UQN6vQkc+utt7b9Wcj2ZEZW8hJB2txkk03akBg5b6n5rkWiUxpHLq3g4VeRRS7q6m90Ki9yiZfqXB4oD5QH/u8eGEsuAXTqDEMhCBtteYNrscUWG7wuLEoxAW5YTDQh2bdesuGWIbALL7xw2Hbbbdtku7w999xzuO+++1pUs8z/a+9Og3Y5yvqPuxAiglApcQUjihoiEkEwgGwREFBEjEA0gHGNGjcQFDeCG4oESAQDIgmJcd8QQUFFUIyoQRAVUVHcECOKW5VVvr7/9en/+T6Mj/fJoc55l+fqqvueme5r69/0XNd090zPOeesoTdyGh4reDShnx0CWsHCHIsvXdbD8KEyPSVfu7zqqquW/v7wmIvx8IAhPkNttr4u6Uk1Njr2HoyfL2yyk17Dbt618WABmjPOOGN9NTPZsx0EBoFBYBA4PgJ7gwunzMHm0LELAAUBZZy7YFBAqechryEvjxG/6U1vWu/J+FqkL0IKFJIlWQoejgsseg/0egpsmy8v3rbx0ENWx4ftv/HGGw+CkbLmfPTG4sG/tUfAFIAkPAXQ7bzMKpy/QWAQGAQGgf+DwN7gEhVny5lunW77BRO0AkKOOMcfnS1nbghNT4a81vrykqQg5Rc9ub08SZZ8PAUdtJy933YYix2H8/AVSJQLJtknqCiPD6+UTetgt1vDdWgr38qLZraDwCAwCAwC/xuBvcElRx9pjrXjHDS6AgGnX8CxVVYgsOWg4yNHb6OUwy6AVI4PT/rtR4tGvgBBNp0Fm3pYyvuxB53UVhmZjslxvJWbPHlsKRgtovkbBAaBQWAQOC4Ce4MLJ8uZbn8cbT8OWS9gG4TQbo/JQCM/J21f2sp3rFxedPLQGoqS33Hy5dlv+G0RHPvDp1wgSF58W1v0tBrqSr7yghnefunpeKtv9geBQWAQGAT+LwJ7g0sOmpPOuR9m3d7F5+xtOWf8Us5dvv146lmglVegwIN36+Tl5fDJ0VPCb79Ehh6Nbfzp6thWoqveluN6LXT4sbNgpJye7HWMZtIgMAgMAoPATSOwN7jEwiFztracLMfKied85bWI5dbZ54Dxou+YXHl+DaHJw5vMgoJj+V7mTHYBIhnkyiu/fVs0UnLJ6FcZuq1tWzn4km+LZ0u7hM/fIDAIDAKDwF4E9gYXjjRHu49LeXMf0TWhn+POqcfv7r+yegINS5FRHvrotnMj7aPdBhvHOf9sSSc6stiiLJvkk9cxmmQkOxm2yTXMN2kQGAQGgUHgxAjsDS4nZhuKQWAQGAQGgUHg+AhMcDk+NlMyCAwCg8AgcJIITHA5SeCGbRAYBAaBQeD4CExwOT42UzIIDAKDwCBwkghMcDlJ4IZtEBgEBoFB4PgITHA5PjZTMggMAoPAIHCSCExwOUnghm0QGAQGgUHg+AhMcDk+NlMyCAwCg8AgcJIITHA5SeCGbRAYBAaBQeD4CExwOT42UzIIDAKDwCBwkghMcDlJ4IZtEBgEBoFB4PgITHA5PjZTMggMAoPAIHCSCExwOUnghm0QGAQGgUHg+AhMcDk+NlMyCAwCg8AgcJIITHA5SeCGbRAYBAaBQeD4CExwOT42UzIIDAKDwCBwkgjsDS59Lviaa67Z/fIv//Lu53/+53c//uM/vnvFK16x+4Vf+IWDj3n52JYPbfn1Ma7th7fY5ONbPgTWB7r68JY8+/L96LrHPe6xe/Ob37w+4kVOyYe9/uiP/mh3+umn7z7gAz5gZcvzsbHrrrtu93u/93u75z73ubt3vvOdS2a85LZPV1+5JKAPf/UlzeqSztkOAoPAIDAInDwCe4NLjvhDPuRDljN/v/d7v90ZZ5yxsz3ttNOWNo46Z82B92XKvu6ISH7H0XL4f/AHf7B70YtetHv2s5+9PndM30tf+tIl/9WvfvWSL3j8x3/8x0HN3vrWt65yNqCXLrvsst1XfuVX7h70oAftHvawhy17CibpZdc2z34BJZvlFeTonTQIDAKDwCBwaggcN7gQy5H7/dRP/dTuHe94x/q95S1vOXDuaDjonP1///d/r33HnLWeRb0H23/7t39b1v7Mz/zMkvvkJz95HZPh9w//8A/reNuL8PlhcvRobnOb2+w+8AM/cNH4rPLf/u3f7v7lX/5l6dATEiTo/s///M+13X46WUBhQ+m//uu/2l3bAtD/ypyDQWAQGAQGgZNCYG9wIYmD58xvcYtb7N72trftBA6Jw+aYv+zLvmwFiJ/8yZ9cjvzKK69cx5dffvkKBt/yLd+yu9e97rV7//d//91ZZ521+43f+I0VQPRABIh+gtef//mf7y699NLF/4u/+IsHQYDsBzzgAbu73OUuu+c85zlLFnrpr//6r3eCEznyPuuzPmv3ute9bpUJMO95z3vWMJ4ejXJbQU2AUbfv+q7v2t31rnfd/eVf/uVB7wqzYDZpEBgEBoFB4NQQOG5wMYzFKd/ylrfcPfGJT9x9wzd8w+5rvuZrdtdee+3SqBei/OM//uN37373u9f+53/+569eg17AF3/xF6+5mp/+6Z/e3fnOd17lv/Vbv7X713/91903fuM3rqDw4Ac/eA2HCQTkC2ToBbCXv/zli+dud7vb7pd+6Zd255577kEgIf/GG29cwcVwmvkgczHmZP7pn/5p2WfIjX3seOELX7i7973vvY5f9rKXrQBjfgfPT/zETxwgWAA9yJidQWAQGAQGgZNCYG9wMUTlDv92t7vdcsh6HxzxB33QB605Ds7d3MTP/dzP7W5729suGnMxN9xww4ERAoQhND2Wr//6r1+B4zu+4zvW0JUHBMi75JJLDugvvvjiRaNMuvDCC9exIJMsvRTBzrEkwL3hDW/Y/eZv/ubu/ve//7JDz+dd73rX6nWxWxBSF0GFjZ/5mZ+55nn0fAQmvRg9sXosDfEtBfM3CAwCg8AgcFII7A0uJJmjcOf/YR/2Ybs//MM/XMKblG9OxYR7T3B9yZd8yaIxP2Lo63M+53MWv97Meeedtxy7YSxOXAAh+0lPetIaKpP3FV/xFSsgmN+RlAsOhq0Esj/+4z9eAUm+JLCdc845i4buT/iET9h5AEE+WnSCoeDBXoGuYFkAUSbwFKzIrY5LyfwNAoPAIDAInBQCe4NLd/F6Fxz8n/zJnywn3KR38xYeH+bEP+mTPmnRFRiuuOKKlX/11Vcvo8ydoHvqU5+6ei56F3oRnvRKpqEyNMrkPeQhD9l98Ad/8OpdEPKqV71q6WCToGCOxTDa61//+qWDLLYaQhP07JOnF4Ze78axuSJJndD25Bid2yCziOZvEBgEBoFB4KQQ2BtcksQZ6w087nGPW/MthrHMjXDChp448PPPP3+9Z6IHc+aZZ647/xe84AWr7KKLLlqT6CbkBQIBQK/h+uuvX/Mn+A2Z/fM///Ny+oa9fvZnf3YFA0GGfj86BRr7aCSPH9s31CaI3f72t1/lAobkAQOBSK9J+dlnn71s+v3f//1VbjKfvF/5lV9ZgVMAKtAtgvkbBAaBQWAQOGkEjhtcPOJ7xzvecTngejA5ey8gfsZnfMZy3vVWenrsGc94xnpS62lPe9ri9bTXj/3Yj639b/7mbz4w9CUvecmaPyHTC5Lf/d3fveQ156JH8ZrXvGZ3n/vcZ/fpn/7pKwgUYAS3v/mbv9k96lGPWgHmW7/1W1dwMv+jl6S3Ioi98pWvPLBTgBRY6nWx7zGPecwKjAUVPDMsdnCKZmcQGAQGgZNGYG9w8Q6JpEfBGed85TmWOHCJQzYnYms4rXJOuuG1HPb//M//HJTHb45GoqOntcggD/32fZTtC471NPChLaXTcfv0Z1dDX/IMn+GVt61jsmY7CAwCg8AgcHII7A0uRHG+OW1OfpsKFgJD+zlnTty+svhz8i25ojy69h0LGBL65CX/3//931dZNA7Ix2dLX4Gq4EhOgYO8glOBLR1L8LEAR96kQWAQGAQGgVND4LjBpYBQgMj55+y3ThgNx73PaXsHRmriHB+HL0gkQzCoR5E+jr8gYb9Aga9gIo/ew7z0oUtHdZHPRjzy/Njgh7ZAtAyev0FgEBgEBoGTRmBvcMlZc7qCSdvtnb59P06Zk7aPLpryWSZIyBcU5Eu2ejLytj0jMgoGaLKlGqL3k7aBzpBaustHg/+wfDr8JFt6kpl9q3D+BoFBYBAYBE4Kgb3BJce7deT2Od7u9h3b3zrlgkJbPYQcvX1JWeVbXjr1KgQD+Y4NcxWUbOlvSxba5KJX5icJKOl2TKbjdOJNFl42dbwEzN8gMAgMAoPASSOwN7iQlpO2z4HnlB1zxttAw1H7xacc/VaGvJy9su0x3uTbbnmPdxx99nRMrlQAs8/W8ivreBuc5JW/hMzfIDAIDAKDwEkh8D4FF86f0y1Y2M9h54y3Ttp+vQxWmYxHV6CwH72Akzzl9unZBgcyot8GsQJKW3T0dmw4jjyJPPuVofNrnkhZstE7bjitoLgtX0LnbxAYBAaBQWAvAnuDS469p7usWuxlQy82WpOL8+eYOfzDgWAbgDhjdBy1/OTJ26ZocubKBIH05NQ9lkyG91V6QACdAIHWUjHWG6Ov5f3J+ou/+IvVa0oOWj/Jm/9WGvDypkUzLR8jGBZQfvVXf3Wtrux9Hu/WTBoEBoFBYBA4MQJ7g0u9BE7aFx4tteJFSI7Xsixf/dVffdCTKFAUGBxz3GTgLwhw7Bx2PQhlgkJbQaKgtqXb8n/t137tzlplXoC0bphVlnv82OrGXqa84IILdr/+67++5Oq5WPZlu/IxSOhkJ32WpPFypy9sertfALVKs2RlZeuWyfdFzh/5kR856M2cGNqhGAQGgUHg6CKwN7iAg/P1/ZPHP/7xB0FBPmduGZfnPe95B46Wsy4gCQyOCzZ4BAh52+QYrUDkZU1v6ushlZRJytvXoxAQ6NKT+uiP/uhFI4jc7373W/toBEBPj6G1BE2BzlYQI0/92OAzApbsp8exLT7L21iBud7Stn5L0fwNAoPAIDAIHBeBvcGFg/XzrRbfp+eIS/Z/53d+Z/cRH/ERBwEFrcSxbxOnz5nr9XDYkmGt5jkc4zXMZQ0zqy+jz5GjFaQ4fd+ByQ5bn0r2ATA9IsNhX/d1X7dkkdn6Y5aCUSYVYJJBpiS46K1IW92WpLn1rW+9vr6pjJ2+cDlpEBgEBoFB4MQI7A0u2Ny5W2yy1DIsnLlAYb0xjjtnLRAUZAokeNHc4Q53WKsb1wPhxNFz4Jbn1wuxiKV1xXz1Ug+mTxULCukgz5pkek2PfOQjDz6L7HPHjiWfSvbNFh8Ns16ZOSLDWtYpK6iRl0wLZxr6e9Ob3nSgu8Dz9Kc/ffcpn/Ipyy5rrUnN26yD+RsEBoFBYBDYi8De4MLxmrw2VCVQbAMLKZyv4CIwKNfzMB/jWJkfGe2/8Y1vPFCegxdYfArZPMpjH/vYpctXI62AbPn9t7/97YuHDMHIT/Dy0S8f+fqCL/iCFTQKEj5b/P3f//3r65TmXMyjvPOd79w9/OEP3732ta/d/fAP//Cae6lXRDiZ5mh8e4ZevRi/5oLQsP3Lv/zLl310TxoEBoFBYBA4MQJ7gwu2v//7v189l4a6tr0OQ1R6Gpyw76Jw5gKL4CBoSO7wOe+SINGwUj2bZAokgpWPfEkFDDxSvYX4BBlDaIa/moeRp8fjKTG2mKD3FcwXv/jFS4Yhujvd6U5rn1w6yPu2b/u2Nbdkf2vvds5IvjrqyZkfmjQIDAKDwCBw0wjsDS6cr5+JcUNVHLdfSV4f3copK9d7acn8eih4thP6OfDkOX7zm9+8vmipByTRXbltPAKCY+Wcv57VX/3VXx1M+MtHo/dhQt9wm8l6+X7oSwUPtJ4Ekwpelcmjm07DePj/9E//NBGzHQQGgUFgEDgOAu/1thsCDpWT5rh9Q+Xaa69dpfK97+GTwh7XFUDqfejNeGzXtsDAIaMx92EORCJXvlTvxvCVzxy/4x3vWPkCgUROvRZy/+7v/m7l+9Mz8QXMhuwKPB49/t3f/d0VTDx44PFkvRu9me/7vu9bwSKZ5F988cWrfgWw6sPeN7zhDUtfgcp3ZbZB88CY2RkEBoFBYBD4XwjsDS4oOFGPHRtq8rVHj+UahhIoBB3OXCoQ/eiP/uj6UJfAUHAxv2HuxofF9Ghy6vgMpz35yU9ejzV/+7d/++oJOTa/YWuIjKz06DFceOGFazhOD0Kg8HKk1AuTgpY5nG1QEhi/9Eu/dL0fs53HwSdomMzXc8FbgBGwyOwDaIbDvvd7v3fNvyyF8zcIDAKDwCBwkwjsDS7bYaH26yEUIGwbRrrsssvWZHrOuaGyNOt1lASseDl7QcSwmGCjd6EX82d/9mcHHw4ruOAvaNWzsTWXIm2DQ5P26NtHsw1WbHWsB1ZvpV6JfHXYDuctJZv5oI5nOwgMAoPAIPB/EdgbXJBx6jnd3pIv0JTPQZtnOfPMM1dv45JLLllLpeBX5ldw4Lhz3pVz4n4lcgWD+Cojo0CGVn6Bhkz08SZL0MGHlt3Zo9y+/GxLZoGI7PSl2xbfpEFgEBgEBoETI7A3uOS8OWz7Uo5XXk6bE67cJ4OV7aONnozoo81p57iV28/B2xYMyEbftgBQb0p+chbR5k9+ZclwbD9b0i3fvvzK0MW3ETu7g8AgMAgMAnsQ2Btc0OWIc7AceIGhCXlDXMo5+cr0JBxv89Bt5ZEfveDBaReoyrfdBg29jxx9shpeq0dEjn322afX1i8eMtqno/qFjbzK6WSXRBc5kwaBQWAQGAROjMDe4MKh1ivIoRNVALBfT8Z+geSw893SF3DQFzTSkTMXGDj3glc6bSVl6U2GfHqS4bh99OlQD8fJKT/aLR/ZaPs5Rqd+dE0aBAaBQWAQuGkE9gYXjtSPc82Zc8ZbR7xviKtAVE9h68DJKggky1a+pCzHnR7HypOHznG/+LKxY9uCD1ry6t0ku61Alt4CkOPqYj9aPZl0y/Pb8tJbnQuU2YIv2vYdJ8+2JL9AbT++tujapy88y09+Ntomz342bnWrm6RcCnN6ot/qRIcn+i1/9mRHWDZ3R/72BgI9WjrTsYzY3MTIT5cy+9Fuz39l5Em26Se//HijZ0Ny0GQfPbWl6ognTNAellleOrbl8sK27TJ002bTV7lj+3j9qrv8ZPfE5BbL5FZ/vNGTJ1VmP71o2g9z2+01hM/TlsnAE37xKqOzlKx0b+3f6kSPlrzsPczbuUgWOiMV0WdD5ykbonecvZVtsbip8mTjTz69nRv79FT3zgmZ8abz5rzdG1xUGCDAA0Yg5Yi3J8hJVx6w0XaSbdFomLZ+27LK6bQffw2LHVt99v1qCOSVWk2gRo+3E0s2nvgc50CqbzYks/XN2F6jwLdtlB4ckBfvYXuTpTwZaCR1JWsrL5pFcOwFVHTZbR9/2+iV22dLefZh1RN16SU7R9GqCWiV4yV7i7njeNpPB7rkxp/t6qWc7C3W8dYm0MDJMfnZQk71tr/FabsfDf14S1vst2XVQTlbbKsv/hwXnmTgia48zkwiY8sTHzq2JTt6PLXRtsrQ4yWv8+nYT2KbX3h1XP0dl7IHpvLZT46tPDLwxSMvHbbwDSf2RFedKtvWCR8daPBUb/ny/JKD3z4atMpK8rPfPlr2bG1KvzztO/7yHSuTqqv9dNlKMGBzdm3tP145Wj8y0EtwSIbj9tnDlp62LX8x3cz/9gaXAK5xWLTRS4vW6PJtFEvDAK0G+Y//+I/rQ1sWh3z961+/IAOiBtLJlmlffic2bDtBjtPpotueCLr8akS2nVyPMVvwUsKnDG/8HFv75G8bWxd1trFFeTKyUR59XUwabvUvqFWv9JHpXRlL4uQAYGLpGjTR0wHTEt3qkXz5+OSzLxvQ+LWAqHI/Ca8yj3XTXf3gkF7rpvWYuMYfb7T02Jds/dDAQv1tS2RmL7p0KGfzYX5yOu9ssp4cW0s5BjQ5wW2ACuOcA754yFMvuHvU3TZ88WnP3qGJmfsAACAASURBVN9Cxy465OPRu6pe6m+/etOhjvjweNHWO1fRy/crbXtq8ED3ile84mAF785jbeMw7+EVyaMPNzLxdt44WbbSI89vex7Y5Vi+pzzZgr7kOoKBOpbfjYnXBryzxsZw7sbEy83aILuqQzaSTV52sA0N+enIJrR8jHP2lre8Zb2WYCHa6qeu7GEn+eERfvyQ9+GyKxsqz276O4/20fnR4/h9KWd79NmHrzzXlvUNpdptAXNlHoG/vcGlhgAMy+V/8id/8u7KK69cS6kIMi2pAh8f7PLG/lVXXbUWkrScymd/9mevi1d5DceFBvxOtJOQnk4Ieo2PU2zfiVHuZOIvxa9hu8CtEdbJRcP2GhdacmpcypIlLzoONhk1iO446I+fjdvU8VYWmddff/3uRS960SJ1bH2yu9/97rsnPelJu7vd7W5rEU68GrrkYmGrXym8uhjIYaOLzFc0P/ETP3G94Jojq24CvdWovaDq/PmiZphZRfrss8/efdVXfdVa9fnyyy8/uNAFyi56evy22FfX7O04bLY4sUWqPurSfo5BfdSN87/ooosOdJNLt4SvfeejcyIvfOxnCx4v+/oWkU8xeET+6quvXnrYaQVtL/0++tGP3t14441LB7stXgpH+53/9JNde1XObqtBeLlYUp4jziZ1RRsfHt9IaukkfDDats30OEfadUHwhS984bq+8CTTVr3JD5NlzLG/7CFzi719SzuFmffLvHysLoKOVB1srZ7xqEc9ave5n/u5O6uIs5lM9XPO4Omah7VrN33OcXUnk70SHCT6yejYy9nnnnvuWr7Ji9TktSoHOXyM6+eLvuiLlv2Ce36lldKtb2hR2xtuuOFAH71soi9M6Fc3ZVu70JRuqjybt/TJUib/B3/wB9c1Tx771XWLR3purtu9wcUFCJxXvvKVu/POO2+9aAg4ebZOkH13GN5x2S7tAihvvT/xiU9ctDkR+fHhlTp59p0Q5S4mX5n87d/+7XUy0CrTOCQnyC8n+rjHPW7d9W6/jpk8WxddjaeGj19qnLp6ySuwyUtHNiiP17aGqoGXj0Y+nVY2eN3rXneAGWfh7lwDs7TMve99751HuMn3S8Z261w4Vv8aNB3SFVdcsb63c5vb3OZABtnu3OhqBQOB5s53vvOSwS6fJLBiAnmCiWVtvMiagyKjiyDschj0woi90ra8PLzynV/78qNLtjy4bevESXEm6Q4HvPKcr2c84xnrZ19ecqONV6CwnJB8NNFpm4KyY/hpZ5w7p7/tKSiv3dmyt/aQLN8UOu200w7uoGFUOw0bfPi7Dnw7iNNkJ73b+uOBWQmvJAB+0zd90xodqAyd8uptn11tk1s98IWFT3oLrvG621cXHwGEQ/Vjo5UwLr300qWWTgHbjYr6eHna8kp0OnZjacVySV5b10M3H9lNR/rpYa8epuAVhtXBNeIm1hdxleGzDJWlm+w7b8re/e53r2NfjLXiukSGH7300MsW51JyzNZ6O8pOVN5IxRJwrK6NAJRn6xr/nu/5npUFnzDZ0tyc9/cGFyAA/WM+5mPWHYDjGgcwHHMMnKfvzm8vOnxOlCVTBB8pp+UEW0xSV7fkrrVGJk+Xl2NsgUgNokR2jVOeRqQx+16LJV4kDakAobF96Id+6HIy7rx8/OtBD3rQCmA1XKsx0/WEJzxh6fUZZQFOotvaaq9+9at3j3jEI1a5pfsNATzmMY9Z8vpSJ3qYlDiE2972tqtu6uiidSGWyIYvB6hefpI7VnfdMLjLXe6y+OAbRmHQscU+YS2/86ZnqVF33tD6Lo2L113qWWeddeDE8Om+WwIHXQGTLbDBY804S/+4290uoaN+ztf555+/7HWBt2q08wQ7/Pe85z2XLL04uOgxKHN3is65UEerWPusQVjI40zQSPKdZ79olKFBG416P+ABD1jDX7VbOmDuHKgDxy7I6NFIenhk4HW+pLY5E3fW7vCdG3fq2oXVwfFo0z754FwI5Jy3VDtDY//lL3/5ChTK4O18wIdMPYSG7wyryEPDUZ5++ulLtjzt082AHjAb5MHBtegc3OpWt1rLHdWOsyNbnvKUp6wP/smHI9vg5JPf7LMvD17OsTYJL8lySoKQRE/tgWxtnAx8+F2H5KuT3oY6+GIs3JV3DsmCtQDibl/qpjCb9fbcEOGBibqpt6R9XnfddUsmejYp05bhQpcEU8Ov9GgfPlCo51UyXO2m5ETlbhg//MM/fF2fRnLcvOUfjPTAr7qpMzzYLNVO03lz3u4NLirsI1scynZ5FCeuC9AJ86XKgkDDC4FlKALwElqRuzFqJ8edpxOgTANwkQlGGqhG685EY+Cc6EVbo3eiNATfahFA3Im5s0PnRNqWXPwaVB/74kQ5V3dDkkbo4q3cxaNcY6eTg33Ws561LhQXmaEDDRIu6vTQhz501bMA2l0X+ZxFiQNXN+UavTq4SH38rNQF3PwRjAw5WhJHvaQcXndCMOPQarTwVF9f4ZTokccWPVG4ujtMDrnwcxcopYedzr8biG4GOAWOEw1b6XVXyz7JXbmhOLaQj58jQ2883HnVO1F/NPe6173WMAwbnTPj7OSxV+o8cuqCmF7fF37hF66ffXnKtrR4/fTm3DAYSiFXYoe77V/7tV9bNPb1XJ7znOcsOT4Ypw5ujjqfzgF5jgVow0bsdew7RNqHpA2zR5lzr24WTpXq2cJEAHDe4WsOAx7VQdt07tjpetArSrY191xPnU83Jfe5z32WM2wuhBOHLX2CxA/8wA+s4yXk2B9+w6RSd+u1O9esNiqhY4Pro/MAB0Htdre73ZpbZR869iorILpuusGzrzcKR3pcz/e4xz0O/Ei8dMLGDQx8tMlu1mDLDjjlf8jVnpw/7ZAf6tojCz0fln1wYQef9UM/9EPLZjb5DpTgRJ6g5IbvROV6vOrreiKPf2AX/6DNux4cS4bpuj5qU6vgCPztDS6A294ZOGkaQcnJlgDJuVVm62TiN0ylRyEgyJNsOaoaQY3WxeEuTKMynKZhWKTS8AHnZHiHTMmWY/WJ4+6aXBAcpgaSfvvsEVzMfeBjt3zDQu745AkWGqjURaaBK5fwuyDQku3OlQNKl4tAXaXqqX4cmjrh41TY14UrD408DjvcyLCvHP5ku0NuHLwymEq2Lio2SvBkAwflLi+cbdnCbg4KrhIcJRe1cvhUT/kcp+ESSX3pY4+5I4leD3DgUU6/YOvmga34OQT7EgdpEpmNbMqZ4pc4M7aRle1o3ZXCGF5WwvazL0/ZFne8EkfHAV9zzTVrfgn29Ggz2o4HUwQfY/PPf/7zF9a2bH/gAx+4sAkL9TLRrN1kq626u/vNVvVUB7rue9/7rjkZmFZfW2Xh71yYS5HQcUjavp6SQOX6kvC5o+6GgW7nHS0nnhNmB16rgrfYbPZuzy2+Um1JHc3BuWbtw5ENepjk9ssvcJjJoUO5Mo5ekkeOn312Ckzqj895SHeBiB8wKuDc+QqsnrvhJvwFkOy2JYdDtxVI6IIV2wU+12DtgQy+SpsUaMoXYNH68m51O1E53dXNEL56OZbcxLnOJPVyHpQXbLrmFsHN/O+9rWxTUSfCnbmT1jhmDkIjcgIlF6GhjI7l1ZgMP3HK3WF3MvGj6RhP/MrckdLrRLNDWeVL6W637kbdNRpC0Vg5GXeAnDEZZOOVDgcHeS5UzoVcjdZFhKc6clzuSgQbd0ds6k6fE6YnmwxBySuln/2CZckDB2TS40KXClR42KsM3g9+8IPXAwoudF/J1NWW0PjVkHNm8Mp2dhniMfxIT/nq5G5WveGVPvT04JHYIMknt7v+bC5IoYEtJ9E5J5Nswapy2JGFH69AiU6ec1ePCb3eaI43TNCV5JFvbL96VVZ9HMfTzYI5AgEp3ORzYujM4XDOAg6nIvnAXHXQfmHiHNC9la/dGPZQN3fB2rzVs+Fp+Ecg5UDDFK+2o/3J01OAMRm2bnRsBY4cddhqS3pc1dt50XbVIfmwvf/9778C6rOf/ew1d0mntgufZNEh4Sswqbvev56tpE5uBJ1juPuhFzz1po1UJCeclenZSgUMPOYeDIXqJcCGTA43u/F3zhbzsT91cY2zm1znLB5b+uH+cR/3cQdD8OyUlLmW4E+2LfvoLi9daN2IaH/KycZTexGQBLx6JvjCxLkTtGrTzq0bO8dotFXnkixy5R+VtDe4AAUYgoc7+EDWsDu5Go8hHeDJc8IkNO4GTRI3nFLUrgHVAGw14vLp0ejcSWwnV8nNJrSGG1wEnLW7PxeFIQK9gBoOmwxPuGD7Lkv2GR9FK2lYGkcXCHsMabj7q1yQlNinvvVc6OCE9BQ0mrBBJzgLgPJh4i7dXX3JRU13Tq7g5e65u3E2cUCcivqrW42TLrZ2B0tujge9YCuhowumsGWXO+Ltufy8z/u8ZR/a7MWLznmobvQLfORL7HdBSp1/Y/56ipV3YTlvzpOAEi2H/bSnPW05CEMGhqXcyWcHGbDMOaqvAOVnXyILDXzoqC3l3PDqmXrKSFn44dfz4OwldUmOc8UJJs95YJvzRx77lOnV5YzMk3EqtfXtsDD57KFbezVESoYnnAzNORfKcvTo3cWzqeTmwPXWuTB0qjwb3eFzgvTDIv6GYtSXTkm7pCtbo6GjmxJ0aFwLnoorGWY0DMRmw8ddW+pn/kpwrS1z/JKRAHLZrsw1qV2wh60lAc6xgK5ehqvcDEnaSU9eOtbDFOTIc2Nk/hUPHXyWh2XYKK+6u46dL3naDf16YGecccbq+YQZXKqDgGKIFRaunzCnR3uBuZsMie1uGPmleihuMvCij2btHIG/97beQ5V1ok3OfuzHfuyaxAN4F7S7UckY76d92qetMUrdSyeLoz7nnHOW060x27pA8Zvwc0Kd+G3DcjIdm5dxgtDUGOlStqV3YnMgHIGLWaORlMWjMbgbNt4qX2BQJ4GHfA7UxaaxucjcKamTi1e5C8Fdi8T+hpxWxrEhJRcl3em3Zavv2LBR3TU2F6OGR667Y04GbQ0RJno4fpK7Kbb0qWb2+4UrGnjn4GBItiECjzpzZGi7CUCvjhdccMGaOHWOXRif+qmfui6ALig87Ied4ckmmfV83CW6WNDq1ZmodVFKgoULXgAjA3baShc57LozZqdeHww6r+YIek9KXvZUDitYmCwPA7Il7bM89Xc+YW+ux1CFcXKJLHRk67Wgw+umAR+79FDqsS2mY3OQ2jVMJc5cO4U9fg7X3B1+TsgjtYbktBnnX6JLWzU57TwKWG6K0NeWzf2pJ0cIP7ZqH4KQn0SetsGx0UeHerLFDZ3z6sETx5K6Vm+y9WoanlSuTLuAR097oZPMP5g3IBONR9/dcEjOxUUXXbTag/OgfWtPeDvn6O54xzse9ATdGOpxqTvb1c9WnbSjsHIdmv9wnUr4zNU0iuCadi7Y7gbHfJhAoO3xMdqWpBzWdLBNmxbUJf7NQxiCGBqY8wdu8Lpu0XqABMZuBA0Tlsh0DlyD6kyXh1Tqueg5GUZWVtusfsm4OW/3BpecnYBhLNKEp4krjdVkoDtrQEqGRTRWDgrQ5kyayAR+DQ2tE68R6Nmkw0l19+MpHne25lg0HBcqp2Dr5JElaeROUMfy3N24m3XxsktDkDRwF6i7LXcQxsc5kZ5ocmfljt7dq56WO5icTLrUWaMjW3Kh5bTpgoU7pxqPRhktu1zEEgckSLnzJ1MjxJ9TQaNOLjA0LgKN3MXeJPISdKw3AlcXuzkNtOFRkOewyDEmLPCGNzs5IHnqrqeh9xNm5CSLXBe5oTn7AgEHLDlv6iFYeBxcubvLApFz5ELt4QQ86MzX4GW/4are+XAutC2Bi63Z4HwLJobPtA3zAn7w0z7czW4xtE+uujv3nmRz/gtCMCdbkPdUEDskwzyeABQsc7DdeecA4SYwq6u6aEf2yePYPJHoGhBkXRP18MhXL7rcwRuHl7QTNoSvc6XnRh4H7o6Z3WzWLgRu+pz3HGX1Itu7aM6Jerh758SVK3N+yXXs+vRUlnrJr+0KqgUdOtBLz3zmM5dTdWMBNwkPrAUx51kAwRuPc+yHzk2J96qcX9g4b/yK1A2Edutah586GkKDd22BXDdJd73rXVc5mV1n8DEfdac73WkNMdJRWedXPQ2Lka1Nf+RHfuTCR/AsgPFL8BMc2Av/7/zO71z1oL+ei311c02jESjT18MI6qYn1/Aq+q6xVfEj8Lc3uDghLgaphtlJAmL724taIwK6Xw0aHXonX7Jfg3Ocw0PHCQkihhqcZBePrrM7FY4qp4CPDonjqXFmSydQY8WjsbrjkOiWFy05Lgx62Z+OGory5OHNXvnZYOtC7GJbio45Ew5LMJKSXTkdyZZHNhn0wAO9X1inGx+dyuKzxddFQg6b5MFIaquMzOxnQ/vZmA4XYhP6ZLiYsg2P8np15HZXljzH6NnhJ2VjGLc19MIpkCPJz2ZOxoUtCDpXehUchf2CmfOdLPxslXr/YFsmP/zSx9ato46/uqDb5qmX4+plX93IpStZtmQnx3nU/hyTmf6tzbWL2rCygpP98GSDpI54Ot7aio8uZem0FSTd7GUnOexGl5z4yEOXDPn95IclGWHCRjS1CTLiR6e869Ax2q0c++FgX7mUvZXJ7xxkdz4h2vj4FP4gXvn2ybB1o+yGKz5yyNzajWdr5/Zc1j46P27gap/4wsL+UUh7g4uKd0EAVqMDWKBqKI6VuaCcHMD62ZcvdRLRt09GJ48M9FInpmNl+GooZMYrv0SuMnnJzSmh4QAFKTTVIfscK+9RUDKyKb1dADl35VI6t7ZkQ3VB5y6xu308bMzRhdsSeOzibn+LNbloqx8aedvGGm5ooktGMrMZrXrASV51TF6yBF535NWdnOqvjt4bUrfD5YcxTH90bcOYLHe9BQJ2syFsnePqIp/Nkm0yKo83jMnofBx2nsq29aenusuvrrVdOulDA+PsyAbldGQ7/uREm/yuL/bWXtNXXaIVZErpRYtuqztHF23nFa3rNBuU6wk19Efmtu7hHj7os2W7n53pYwsdW7zSHZ9ydOlQXrtDU9vY5sVbu3aMn03pYovznJ3k+nVs62bEsFZ8zhWa5LnBFXzYuK3b9vzIp9s2+eRFn43asl569dzSLIVH4G9vcAk0gAUaLIDeSW8rvwYOwBJaQAfuYVnRKfdLJx60nXQy/ZITnxOevvQrq7HZ91imcX4XEtrqgr5GYAhOeXz0sL2U3vIO21J+9OlwYSuL/zCf/DDEYwgGjXqxxX71IsexxO5sT6dteJGbrrAkr/K2eLa0yc8m9hvm6jFwMnLYeB2bazKXla3qQSd7w0VZv63uLlhl7KhOZGzp7CsvoZfa4tuWpz/sOKvKc7bJss3OMEe7zSNHmVRvPnnZWR0cZxeabEmfOpOtjmRu6bf2ouEo04sum+Ink65skO+XLfHGh94+eroO14FNEr3oOh/Rdqx9VMd4DtuH34+OaMje7jsmh1z56LcpHeypraAreGePem714YuePLbJY4u2augPfbihqV2bIzG/ki22lWlH++zP5ugc01Vbw+M4O7Z08d5ct3uDSwBV6RoJsJ2ogKphRCdfHppOUBeNvIC1L99Wsq2BbfOSS3/y6OhYw0ofWg0xeXTFk2xl1SE++tqv8cRHhvJsoq9jtIfp2SWlL76tnGxnq/Lu1PDFv4RsjgtU2Y4v3fbLz6Fsy7KFTNhJ6htN5yQMyPOTlEUXLxujSV94xWdbnm24kUlesg7LVh4G+OyzS8LT+XWs/aSj+qRfuf30tKUvnXi3PzzJy/7kZXMyk4cnJxK/svhs/XLQ9tOZjepI/rbe2dG1oyydZETbjQB8q9cWr60O+2iSHX02Jqty+bVbvNIW//TIT0Z1q07/n+u9uMpHG53y6hKP8mzr2pCnPJ3Z2LFteXjRs32rzz6aLQbqI786pDe7Og6bZMfjOBvolLJDvl+02RjdIr6Z/+0NLgDIIQRWoLQNtE4YnFwAjrdl7XdxJE9+ZdsLtJPlxFXeNhl0lZet8nJ28nKa9PnJw4/PfvzK0klG9qE53JhyElve9rMtfrImDQKDwCBwVBE4bnA57CQ5W6n8nHR5Oe/oArQ7THwNKxx23Jx7fMnl2KUCRgEgOsfd/UerrC4xZ7+dzHSc7dnmeHt3FM2WLtvSEW/bffWrbLaDwCAwCBxVBPYGlxwpx8m5cvhtOfC6x/I5YvR+jqUcu330BZWOc9gd2yYDPZlk1C1HzxapAGC/wKPb2uKC8smoK7sNFHSQVRlZkvyCTHnxKZM8fSUv26rTvvothvkbBAaBQeAII7A3uMCDk7W0i0eBCxryOVOPjHqCxb6U080hy+OsPS/upTHPgXskjxy/+ASHLU+OXD6agkC60Ao46KIpqCjzboCJcfvJok8deuIm3eg80VHQkF9gYb9HXdXT29qeqbfdrpN1U/VboMzfIDAIDAJHGIHjBhfDS172EiDc7Zc47o/6qI9aS3zUs6jMlpP2eKpF57zdit83IVo1uUDFkTfXkhy85PvVk/COQ4lNBYfybL145kU0T4J4S9jLhwUmS39418Rb794AlwQmL8B5Oazj5NqyzYuLPjrkJUFv+3pU1nsW7H9f6rcEz98gMAgMAkcUgeMGF07Uo6beMM3x6g3Y926IF5IkgaBy+xyzt2tbskSe4CE1R7LtIeCli8OX6nHIR3f7299+vaGthyEJdPIbJkMvD719dOzzfgaZ3rg2hCVYWT3Ao7Vs8r2T3m8hF382kCcoepNYPno2FtxOVL9l6PwNAoPAIHCEEdgbXDhTSXCxrEJOt3xLJLRkNqfNGXO+Emfsmxycd5Pd8slAQ0bBxfpIhpukApf9nLl9gQJNPPLSlSzbgpKXxbwIRTce/BK79EQ8624tooIfWX4FwGQbztMTKtEh2Z6ofvHMdhAYBAaBo4rA3uBST8C6T4aTDBG5kzdEZOFHDltwQVfi3DlePy8lGhazVlgLERYcct6CgBVULczYEBYaQcCbtN6qb8VfaybZ90axJSsKJAUE/N6EtzKqj0lZV4kd5FnvyctR9PalRHZZINA6T9YJq1eUXLxW79XrodfaYuZt1NfvfalfuMx2EBgEBoGjiMDe4MIpc8YWcfSBpya0TXDbtyxI8w+ctOBj+Izj5aAFCA4fre8wcNJ6OIJBwQWtY0FGXo7dSeD89Zq8XS+QCQoWprRgoYcMyI/e1tyNz/1aKNLciy356NhgkUHzMhYTFEwEFTrQWbTSW7nsFVTwFFx8A8RieobTLNrooQTlfieq31FsTFPnQWAQGARCYG9wUciBWv5DTyVHLl/g4fAtBmmfoxZo0AkGDaHhsS+AWKX1BS94QTrXVkCp5yEQSPLsc9wSG3zDu29ulNfch+N4bQUFvRCrt1pwMVvkWZKcPt/dMJlvkp+NdPqeSeta0SkJQgJrx+nZzvXcVP2WkPkbBAaBQeCIIrA3uHC6Aofloy1fbj9HDSdzGuZLOHO9hhywZfnRmrhXJpFlzsQX2gQNtDlq5Y4LKo7tS+T4CWSG5Mrv/RL2KMdvn0zHUnNFytInsFgevOE2a4plO9tM7jc8JoB4OkywlPCSI6nXieq3COdvEBgEBoEjjMDe4BIegos7+JJAIXH45kUc53R9l+K5z33uKvdeSw5YL8Gw2LXXXrvKClICge9d+FZMibycd3k+yGR1UXoKHtmBxvsqAoYkwJgbYZ+PjZXS6ZFoyfEd7nCHg+Do87T1SNgt6S35EFJBjezkvC/1W0LmbxAYBAaBI4rA3uDCwRt68sit+ZTeOeFcOXhzLr6vIbmrF2jMW3D6ygUSX3vk5H20ybxHjrkAwYl7f8RHn/RG8NZD6ENQhqX0KvRE9DT0JHysiH31fthmPuT0009fH4cyv9KX8gQkctF6eMDQl2BBjw+UGQ57whOesIIcmcrw6GHpuah/ditr/32p3xFtT1PtQWAQGAQWAnuDS46b07efkw4zzlnySWKP9npCy7yLwFHwUI6PQxYAOO96B/ELMIJYtOj9PCrsRUXv0ngvRfAiX54AEV1zM0vAZkit3sa2XD3YhrdAkq3Zk5xoPGwgWQVAkErvlm5f/Sqf7SAwCAwCRxWBvcEFGAWCgOGQJQGBky0A+aa290c8yaV3Ec12uzI338NwTEbOneOW6EiPPDbUWxAoosNbLyNb0NpPDr5sTaYyNH7KbcksGJWXHGX2t3bKI1dquw4O1a+82Q4Cg8AgcBQROG5w6a6/ITEOOCe9DQI5eeDlrO1vHa+J83gLFgWDHHcOXj7a8tFXZiuoKS+4RVdASH5Bg2586LIBbUEjvuRtZZMRDxntvy/1O4qNaeo8CAwCg0AI7A0uOfNtgMjpY8whc75+HdvmgDnzbX7Oua2y9MQTvfz2CxYdG8KKni3J6Cmy7EkG2n7oK7evfupVisdxetVD/lZntijzk5RnS/JmOwgMAoPAUUVgb3DJYQKFw9wGGc6dc+Wku9vPSed0K8dv3y/nbD9nvc1HS6Yy+fSwIx3Ktmk7T1LvKgePhwxJXjJaGVmvbFtH+35o022/4/LIEXQKSGzaytnaN/uDwCAwCBxlBPYGF4CYaO+9D06UM+9uPkfPyebE5eWQOdxobCtDmzO2dcxh4xNUyHdsX1KurKSs8nQVMApK6dWTwd/LkWRsZdFPH/psQpOcaJU1RJgd0aWLHlhs5WxpZ38QGAQGgaOGwN7gsnWS9i17cv3116+XGS0B4+186W1ve9t6B4WT5mALCq95zWvWU154t4EFD7qSfU4czTZ/2ytBWyDhwHP68dLpSTK20LeVI8BYB6ygRBZdnnCTCiTtK/Mmv5c+LQ3zkpe8ZH2PxrplAi3Z6mpVAisSoINFOqv/Ej5/g8AgMAgcYQT2BhfOkqPmyK+66qrd3e9+97Uulzfl/bxY6eVI78BYo6thMzwcrHXAXvaylx0MoswGDgAABu1JREFUH8GXrJxw8yPopfThLbCYiK/ntO05bHsuXtw8++yz13swD3vYw3YXXnjh6nEJQharPO+889aqzhdccMHS34fFfKdGj2Zrk6Dh2OPO3s+xKrKXPC3W6Zsw0rve9a61JMxll122PgNw3XXXrXdq2CTROwFmQTF/g8AgcMQR2BtcOFlOXoB4xCMesRxxgYAjzekrv+SSSw4gxCddfPHFi7djeXoFHG/ON3kCC7pt78f7JdY1e/rTn34w1LTtfeCNj9yC1X3ve9/1Zj15HP9rX/vaFfisHPCqV71q2Wa14+2qA2Slnyzv1tzylrc8CHIChgQPwcZj19WBzcrxVb9FPH+DwCAwCBxxBPYGF86Tw/WWfWuLceacaYmzNzTkDXoOurt35d558Va+RA7ebZJneC0n7VjioEuW+/exrlLBJNrD9pjUf/SjH73sxePNe0v0o2eLgKI386xnPWvloUl/W7R4fK+mAGYrCS7kPPCBDzwIrvLxbO2u57WY5m8QGAQGgSOKwN7gwln6kqMFKg87T47YT74hMj2bvvdiaRYfF7PsveCBRhDoB2N5lufXOzAfIuWczZv4cfCGsh7/+Mev+RTL6RuSSndyyPWtFT0oQ2KW1S/o2G95fsNYei4Ci2Evy8OYLzG/ItXzYdtb3/rWNSxmXoYdbOxTy9Yxs96YOlsexkMPgmr1KxAtofM3CAwCg8ARRmBvcOEsDQ+ddtppy3GaU5HH+W6T3sA973nPg7kJPRlzFOY/WqgSHwdsCRcyk2FVZaneELrnP//5a77GWmJnnXXWzvdUnvKUpyyHTteWtp6FNc6U+faMFQLqOVjl+Pzzz18B0MKZlpS54oorFq2teZSHPOQhqzfDjuxiozkXen3HxfCcBxQEQDb6CaIPfehD17dqBJ+CSsvcbDGa/UFgEBgEjiICe4MLIMx7cLIe9eVQOfYcN0dswt0wkQl95TlYZYbF9Cbsm5Pg2B/5yEeuHgvZDUP1BBb+Ju0FInyChRWRS3jQSemqxyMPj+Cil9Kxhw7e+MY3rmPfccF3v/vdbwU79HpXAiK5BVA9l1vf+tYHOra2tW9L9/Oe97wVZCjooQZyJw0Cg8AgcNQR2Btcmj95+MMfvu70Dw9HFRz0UgSSUg6Wkzf57SuV0uWXX7675pprlizH6HLCdBU4mjznvK2M7BPL9iXOHF187dv2Yw++7FiMu90aBiuI3OIWt1jZ5Jrc91RY9GRbTl9QlQQjdLbKti9rOvYItKFDQZd98vwmDQKDwCBw1BHYG1yAoidhyMfwFKe9dazmIzhTvRPBpRcZ8XH0lsq/+uqrF7Ye+/W9FfMyfVFSr+ipT33q4kMv1Ssq2Phy5Ytf/OKlR3lBpq2AYAgLH+dvst4S+pbxlwQ2spQZ4pIcm8e54YYbljyfMPb9F0l91cn8yq1udauDoLIKj+k3X2MuqifEfHys3pWeHNuqR3yzHQQGgUHgKCKwN7j0qDFAOHDDP+Y/3NH72qThJJPb5h4uvfTS5bTReo+EgxU49AjMVTz2sY9d+54q8z0WQ1Um2s8555wlg8OXBC8BBS9aw22Cgl6Qb8XoZdSzQa+H8NKXvnR35pln7vRGzj333KVHWQHLUJ7HkZvYVyZAmEvxNFmfXkYvsKD3eWRPizXJL1/AoM9DAQKY3go8DLUpZ/tWJz2TBoFBYBA4ygjsDS4AyZHXM5DXkE+O1HFDRuV5gire97znPetNfcNHz3zmM3dXXnnlesIKX0NRTdKTr4fjabG3v/3t6ykwjt73XEz++7JkvRoOnV6BzLbUUi/JZpMeDHq0fvLwtI132+NoXyCszrbk+OEt336JXjomDQKDwCBw1BHYG1xyvoZ6JI40J56Dld/wUPv1eDhYZRxvjt2wmHkPKUcvsKDJQdOjTIDKSaPxy+Hjt1+5Y3x4pIJVAW5lHtMpr6BQPvsKRpXZbvnTBwN62RstjNBu7Un2bAeBQWAQOKoI7A0uWzByrByqngMnmoPNoXLQJU7XTxlefDlqjl+ZrfICz9ZZF8Ry3gWLZNKT3uSm21CdlD22yRZAkolGPjm20nZOSb66os+eeBbxsYCW/fLQkZHu6GY7CAwCg8BRROCEweUogjJ1HgQGgUFgEDg1BCa4nBp+wz0IDAKDwCCwB4EJLntAmaxBYBAYBAaBU0Nggsup4Tfcg8AgMAgMAnsQmOCyB5TJGgQGgUFgEDg1BCa4nBp+wz0IDAKDwCCwB4EJLntAmaxBYBAYBAaBU0Nggsup4Tfcg8AgMAgMAnsQmOCyB5TJGgQGgUFgEDg1BCa4nBp+wz0IDAKDwCCwB4EJLntAmaxBYBAYBAaBU0Nggsup4Tfcg8AgMAgMAnsQ+H+ZO6zF6x6TfQ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Espaço Reservado para Texto 12"/>
          <p:cNvSpPr txBox="1">
            <a:spLocks/>
          </p:cNvSpPr>
          <p:nvPr/>
        </p:nvSpPr>
        <p:spPr>
          <a:xfrm>
            <a:off x="1916553" y="7246816"/>
            <a:ext cx="4325620" cy="192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37" name="Espaço Reservado para Texto 12"/>
          <p:cNvSpPr txBox="1">
            <a:spLocks/>
          </p:cNvSpPr>
          <p:nvPr/>
        </p:nvSpPr>
        <p:spPr>
          <a:xfrm>
            <a:off x="2017907" y="7262300"/>
            <a:ext cx="4122912" cy="24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26" name="Retângulo 5">
            <a:extLst>
              <a:ext uri="{FF2B5EF4-FFF2-40B4-BE49-F238E27FC236}">
                <a16:creationId xmlns:a16="http://schemas.microsoft.com/office/drawing/2014/main" id="{8204EDBF-A7F9-C93A-24F8-7AF40A6DA812}"/>
              </a:ext>
            </a:extLst>
          </p:cNvPr>
          <p:cNvSpPr/>
          <p:nvPr/>
        </p:nvSpPr>
        <p:spPr>
          <a:xfrm>
            <a:off x="0" y="676918"/>
            <a:ext cx="6864870" cy="296904"/>
          </a:xfrm>
          <a:custGeom>
            <a:avLst/>
            <a:gdLst>
              <a:gd name="connsiteX0" fmla="*/ 0 w 6785182"/>
              <a:gd name="connsiteY0" fmla="*/ 0 h 279866"/>
              <a:gd name="connsiteX1" fmla="*/ 6785182 w 6785182"/>
              <a:gd name="connsiteY1" fmla="*/ 0 h 279866"/>
              <a:gd name="connsiteX2" fmla="*/ 6785182 w 6785182"/>
              <a:gd name="connsiteY2" fmla="*/ 279866 h 279866"/>
              <a:gd name="connsiteX3" fmla="*/ 0 w 6785182"/>
              <a:gd name="connsiteY3" fmla="*/ 279866 h 279866"/>
              <a:gd name="connsiteX4" fmla="*/ 0 w 6785182"/>
              <a:gd name="connsiteY4" fmla="*/ 0 h 279866"/>
              <a:gd name="connsiteX0" fmla="*/ 0 w 6785182"/>
              <a:gd name="connsiteY0" fmla="*/ 0 h 279866"/>
              <a:gd name="connsiteX1" fmla="*/ 6785182 w 6785182"/>
              <a:gd name="connsiteY1" fmla="*/ 0 h 279866"/>
              <a:gd name="connsiteX2" fmla="*/ 6785182 w 6785182"/>
              <a:gd name="connsiteY2" fmla="*/ 279866 h 279866"/>
              <a:gd name="connsiteX3" fmla="*/ 243840 w 6785182"/>
              <a:gd name="connsiteY3" fmla="*/ 279866 h 279866"/>
              <a:gd name="connsiteX4" fmla="*/ 0 w 6785182"/>
              <a:gd name="connsiteY4" fmla="*/ 0 h 279866"/>
              <a:gd name="connsiteX0" fmla="*/ 0 w 6785182"/>
              <a:gd name="connsiteY0" fmla="*/ 0 h 279866"/>
              <a:gd name="connsiteX1" fmla="*/ 6785182 w 6785182"/>
              <a:gd name="connsiteY1" fmla="*/ 0 h 279866"/>
              <a:gd name="connsiteX2" fmla="*/ 6785182 w 6785182"/>
              <a:gd name="connsiteY2" fmla="*/ 279866 h 279866"/>
              <a:gd name="connsiteX3" fmla="*/ 243840 w 6785182"/>
              <a:gd name="connsiteY3" fmla="*/ 279866 h 279866"/>
              <a:gd name="connsiteX4" fmla="*/ 0 w 6785182"/>
              <a:gd name="connsiteY4" fmla="*/ 0 h 2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5182" h="279866">
                <a:moveTo>
                  <a:pt x="0" y="0"/>
                </a:moveTo>
                <a:lnTo>
                  <a:pt x="6785182" y="0"/>
                </a:lnTo>
                <a:lnTo>
                  <a:pt x="6785182" y="279866"/>
                </a:lnTo>
                <a:lnTo>
                  <a:pt x="243840" y="279866"/>
                </a:lnTo>
                <a:lnTo>
                  <a:pt x="0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279" y="0"/>
            <a:ext cx="1054591" cy="928914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F5954F2-2B53-FC71-272F-05CE43374BAC}"/>
              </a:ext>
            </a:extLst>
          </p:cNvPr>
          <p:cNvSpPr txBox="1"/>
          <p:nvPr/>
        </p:nvSpPr>
        <p:spPr>
          <a:xfrm>
            <a:off x="1447413" y="681529"/>
            <a:ext cx="406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Poppins" panose="00000500000000000000" pitchFamily="2" charset="0"/>
                <a:cs typeface="Poppins" panose="00000500000000000000" pitchFamily="2" charset="0"/>
              </a:rPr>
              <a:t>CABOS DE REDE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7EF946B-FEFC-1DF3-39B1-E0D33DA9BE5F}"/>
              </a:ext>
            </a:extLst>
          </p:cNvPr>
          <p:cNvSpPr txBox="1"/>
          <p:nvPr/>
        </p:nvSpPr>
        <p:spPr>
          <a:xfrm>
            <a:off x="1278284" y="8967189"/>
            <a:ext cx="53848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b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700" b="1" dirty="0">
                <a:solidFill>
                  <a:srgbClr val="C00000"/>
                </a:solidFill>
              </a:rPr>
              <a:t>IMPORTANTE!</a:t>
            </a:r>
          </a:p>
          <a:p>
            <a:pPr algn="ctr">
              <a:buNone/>
            </a:pPr>
            <a:r>
              <a:rPr lang="pt-BR" sz="700" dirty="0"/>
              <a:t>É fundamental garantir a qualidade do cabo adquirido para assegurar a segurança do ambiente onde será utilizado. A compra de um produto sem certificação pode resultar em sobrecarga elétrica, reduzindo a vida útil do cabo, aumentando o consumo de energia e, em casos extremos, causando riscos de incêndio.</a:t>
            </a:r>
            <a:endParaRPr lang="pt-BR" sz="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4177F2-65CA-6AC8-AFAC-72B51CB175DB}"/>
              </a:ext>
            </a:extLst>
          </p:cNvPr>
          <p:cNvSpPr txBox="1"/>
          <p:nvPr/>
        </p:nvSpPr>
        <p:spPr>
          <a:xfrm>
            <a:off x="4459940" y="3853506"/>
            <a:ext cx="2070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rgbClr val="C00000"/>
                </a:solidFill>
              </a:rPr>
              <a:t>Imagem ilustrativa.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0"/>
            <a:ext cx="2894836" cy="653143"/>
          </a:xfrm>
          <a:prstGeom prst="rect">
            <a:avLst/>
          </a:prstGeom>
        </p:spPr>
      </p:pic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56F16BCA-B7EA-251E-BCF5-E2289841A8BB}"/>
              </a:ext>
            </a:extLst>
          </p:cNvPr>
          <p:cNvSpPr txBox="1">
            <a:spLocks/>
          </p:cNvSpPr>
          <p:nvPr/>
        </p:nvSpPr>
        <p:spPr>
          <a:xfrm>
            <a:off x="220214" y="1917740"/>
            <a:ext cx="4138426" cy="76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00" b="1" dirty="0">
                <a:solidFill>
                  <a:srgbClr val="C00000"/>
                </a:solidFill>
              </a:rPr>
              <a:t>APLICAÇÕES</a:t>
            </a:r>
          </a:p>
          <a:p>
            <a:pPr algn="just"/>
            <a:r>
              <a:rPr lang="pt-BR" sz="1000" dirty="0"/>
              <a:t>F/UTP, CABO DE PAR TRANÇADO PARA TRANSMISSÃO DE DADOS CATEGORIA 6.</a:t>
            </a:r>
          </a:p>
          <a:p>
            <a:pPr algn="just"/>
            <a:endParaRPr lang="pt-BR" sz="10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0B2822A-3640-837A-579C-37DA6855BA81}"/>
              </a:ext>
            </a:extLst>
          </p:cNvPr>
          <p:cNvSpPr/>
          <p:nvPr/>
        </p:nvSpPr>
        <p:spPr>
          <a:xfrm>
            <a:off x="1319455" y="9658349"/>
            <a:ext cx="5526687" cy="26294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F30FEF-4AC2-1341-31E3-EF3BDDA68381}"/>
              </a:ext>
            </a:extLst>
          </p:cNvPr>
          <p:cNvSpPr txBox="1"/>
          <p:nvPr/>
        </p:nvSpPr>
        <p:spPr>
          <a:xfrm>
            <a:off x="1430601" y="9675075"/>
            <a:ext cx="543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WWW.INSTRUFIBER.COM.BR | CONTATO@INSTRUFIBER.COM.BR | </a:t>
            </a:r>
            <a:r>
              <a:rPr lang="pt-BR" sz="900" b="1" dirty="0">
                <a:solidFill>
                  <a:srgbClr val="00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WHATSAPP (11) 4172-0606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A1E95FA-BB40-544C-0E6B-C1DFACBCE1BA}"/>
              </a:ext>
            </a:extLst>
          </p:cNvPr>
          <p:cNvSpPr txBox="1"/>
          <p:nvPr/>
        </p:nvSpPr>
        <p:spPr>
          <a:xfrm>
            <a:off x="196644" y="3022404"/>
            <a:ext cx="63229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>
              <a:spcBef>
                <a:spcPts val="750"/>
              </a:spcBef>
              <a:buClr>
                <a:schemeClr val="accent1"/>
              </a:buClr>
            </a:pPr>
            <a:r>
              <a:rPr lang="pt-BR" sz="1000" b="1" dirty="0">
                <a:solidFill>
                  <a:srgbClr val="C00000"/>
                </a:solidFill>
              </a:rPr>
              <a:t>Códigos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defTabSz="34290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CAIXA COM 305 METROS - Código: TL6BLPTB305</a:t>
            </a:r>
          </a:p>
          <a:p>
            <a:pPr marL="171450" indent="-171450" defTabSz="34290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BOBINA DE 500 METROS - Código: TL6BLPTB500</a:t>
            </a:r>
          </a:p>
          <a:p>
            <a:pPr defTabSz="34290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342900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pt-BR" sz="1000" b="1" dirty="0">
                <a:solidFill>
                  <a:srgbClr val="C00000"/>
                </a:solidFill>
              </a:rPr>
              <a:t>Dados construtivos:</a:t>
            </a:r>
          </a:p>
          <a:p>
            <a:pPr marL="171450" indent="-171450" defTabSz="342900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/>
              <a:t>CONDUTOR: CONSTITUÍDO COM FIO DE COBRE ELETROLÍTICO DE ALTA PUREZA, COM BITOLA 23 AWG (0,57MM) 100% COBRE</a:t>
            </a:r>
          </a:p>
          <a:p>
            <a:pPr marL="171450" indent="-171450" defTabSz="342900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/>
              <a:t>COBERTURA: REVESTIMENTO NÃO PROPAGANTE A CHAMA (PVC), CLASSIFICADO COMO CMX</a:t>
            </a:r>
          </a:p>
          <a:p>
            <a:pPr marL="171450" indent="-171450" defTabSz="342900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/>
              <a:t>BLINDAGEM: FITA ALUMINIZADA PARA GARANTIR MELHOR EFICIÊNCIA NA PROTEÇÃO CONTRA AS INTERFERÊNCIAS ELETROMAGNÉTICAS.</a:t>
            </a:r>
          </a:p>
          <a:p>
            <a:pPr marL="171450" indent="-171450" defTabSz="342900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/>
              <a:t>APLICAÇÃO: DESENVOLVIDO PARA INSTALAÇÕES INTERNAS</a:t>
            </a:r>
          </a:p>
          <a:p>
            <a:pPr marL="171450" indent="-171450" defTabSz="342900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/>
              <a:t>COR: PRETO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abo de Rede Cat.6 CAPA SIMPLES F/UTP 4PX23AWG - INSTRUFIBER">
            <a:extLst>
              <a:ext uri="{FF2B5EF4-FFF2-40B4-BE49-F238E27FC236}">
                <a16:creationId xmlns:a16="http://schemas.microsoft.com/office/drawing/2014/main" id="{8658875B-DF4E-BA13-16D4-951B0D68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33" y="1862095"/>
            <a:ext cx="1948174" cy="194817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7961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202</Words>
  <Application>Microsoft Office PowerPoint</Application>
  <PresentationFormat>Papel A4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Poppins</vt:lpstr>
      <vt:lpstr>Wingdings 3</vt:lpstr>
      <vt:lpstr>Cacho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Queiroz</dc:creator>
  <cp:lastModifiedBy>Compras InstruFiber</cp:lastModifiedBy>
  <cp:revision>75</cp:revision>
  <dcterms:created xsi:type="dcterms:W3CDTF">2023-04-18T01:14:17Z</dcterms:created>
  <dcterms:modified xsi:type="dcterms:W3CDTF">2025-08-29T15:46:12Z</dcterms:modified>
</cp:coreProperties>
</file>